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4"/>
  </p:sldMasterIdLst>
  <p:notesMasterIdLst>
    <p:notesMasterId r:id="rId29"/>
  </p:notesMasterIdLst>
  <p:sldIdLst>
    <p:sldId id="256" r:id="rId5"/>
    <p:sldId id="257" r:id="rId6"/>
    <p:sldId id="258" r:id="rId7"/>
    <p:sldId id="259" r:id="rId8"/>
    <p:sldId id="260" r:id="rId9"/>
    <p:sldId id="264" r:id="rId10"/>
    <p:sldId id="265" r:id="rId11"/>
    <p:sldId id="263" r:id="rId12"/>
    <p:sldId id="266" r:id="rId13"/>
    <p:sldId id="267" r:id="rId14"/>
    <p:sldId id="278" r:id="rId15"/>
    <p:sldId id="268" r:id="rId16"/>
    <p:sldId id="277" r:id="rId17"/>
    <p:sldId id="269" r:id="rId18"/>
    <p:sldId id="280" r:id="rId19"/>
    <p:sldId id="270" r:id="rId20"/>
    <p:sldId id="283" r:id="rId21"/>
    <p:sldId id="282" r:id="rId22"/>
    <p:sldId id="274" r:id="rId23"/>
    <p:sldId id="284" r:id="rId24"/>
    <p:sldId id="285" r:id="rId25"/>
    <p:sldId id="287" r:id="rId26"/>
    <p:sldId id="279" r:id="rId27"/>
    <p:sldId id="288" r:id="rId28"/>
  </p:sldIdLst>
  <p:sldSz cx="12192000" cy="6858000"/>
  <p:notesSz cx="6858000" cy="2200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2203" autoAdjust="0"/>
  </p:normalViewPr>
  <p:slideViewPr>
    <p:cSldViewPr snapToGrid="0">
      <p:cViewPr varScale="1">
        <p:scale>
          <a:sx n="83" d="100"/>
          <a:sy n="83" d="100"/>
        </p:scale>
        <p:origin x="16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26A07E-FAB7-4C87-B639-690AB9F9F0F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F995B60-186D-472C-989F-F1828D5E41F7}">
      <dgm:prSet/>
      <dgm:spPr/>
      <dgm:t>
        <a:bodyPr/>
        <a:lstStyle/>
        <a:p>
          <a:r>
            <a:rPr lang="en-US"/>
            <a:t>Parent Survey Data</a:t>
          </a:r>
        </a:p>
      </dgm:t>
    </dgm:pt>
    <dgm:pt modelId="{ECD6CB7A-D44D-44CC-A273-C348D0243B57}" type="parTrans" cxnId="{94041074-D398-4F3C-953E-F00CAD538BDC}">
      <dgm:prSet/>
      <dgm:spPr/>
      <dgm:t>
        <a:bodyPr/>
        <a:lstStyle/>
        <a:p>
          <a:endParaRPr lang="en-US"/>
        </a:p>
      </dgm:t>
    </dgm:pt>
    <dgm:pt modelId="{634214D2-7A7A-451B-86B2-038A76B30E00}" type="sibTrans" cxnId="{94041074-D398-4F3C-953E-F00CAD538BDC}">
      <dgm:prSet/>
      <dgm:spPr/>
      <dgm:t>
        <a:bodyPr/>
        <a:lstStyle/>
        <a:p>
          <a:endParaRPr lang="en-US"/>
        </a:p>
      </dgm:t>
    </dgm:pt>
    <dgm:pt modelId="{B46FE54B-334D-4F1A-BED6-C867159FF620}">
      <dgm:prSet/>
      <dgm:spPr/>
      <dgm:t>
        <a:bodyPr/>
        <a:lstStyle/>
        <a:p>
          <a:r>
            <a:rPr lang="en-US"/>
            <a:t>Phase 3 Restrictions and Considerations</a:t>
          </a:r>
        </a:p>
      </dgm:t>
    </dgm:pt>
    <dgm:pt modelId="{5F19334D-1EB2-4FCD-A743-F352AAEB23E0}" type="parTrans" cxnId="{326A1B19-2766-4950-8618-4DCF10F8F392}">
      <dgm:prSet/>
      <dgm:spPr/>
      <dgm:t>
        <a:bodyPr/>
        <a:lstStyle/>
        <a:p>
          <a:endParaRPr lang="en-US"/>
        </a:p>
      </dgm:t>
    </dgm:pt>
    <dgm:pt modelId="{3E7C16D8-31DD-4627-9993-A24AC91AFBD7}" type="sibTrans" cxnId="{326A1B19-2766-4950-8618-4DCF10F8F392}">
      <dgm:prSet/>
      <dgm:spPr/>
      <dgm:t>
        <a:bodyPr/>
        <a:lstStyle/>
        <a:p>
          <a:endParaRPr lang="en-US"/>
        </a:p>
      </dgm:t>
    </dgm:pt>
    <dgm:pt modelId="{3A785C17-729A-4107-821B-3E998B1C49DA}">
      <dgm:prSet/>
      <dgm:spPr/>
      <dgm:t>
        <a:bodyPr/>
        <a:lstStyle/>
        <a:p>
          <a:r>
            <a:rPr lang="en-US"/>
            <a:t>VDOE Instructional Plan Requirements</a:t>
          </a:r>
        </a:p>
      </dgm:t>
    </dgm:pt>
    <dgm:pt modelId="{1824512E-EC17-4328-9D41-CEF6A07544C2}" type="parTrans" cxnId="{4C7EE228-5A67-4CCD-A8A3-F9A118A0BDE4}">
      <dgm:prSet/>
      <dgm:spPr/>
      <dgm:t>
        <a:bodyPr/>
        <a:lstStyle/>
        <a:p>
          <a:endParaRPr lang="en-US"/>
        </a:p>
      </dgm:t>
    </dgm:pt>
    <dgm:pt modelId="{F563852F-AC44-4766-8FFD-D86CC2527EB3}" type="sibTrans" cxnId="{4C7EE228-5A67-4CCD-A8A3-F9A118A0BDE4}">
      <dgm:prSet/>
      <dgm:spPr/>
      <dgm:t>
        <a:bodyPr/>
        <a:lstStyle/>
        <a:p>
          <a:endParaRPr lang="en-US"/>
        </a:p>
      </dgm:t>
    </dgm:pt>
    <dgm:pt modelId="{E0353EE8-E7D6-405E-B1B0-EE94833100F5}">
      <dgm:prSet/>
      <dgm:spPr/>
      <dgm:t>
        <a:bodyPr/>
        <a:lstStyle/>
        <a:p>
          <a:r>
            <a:rPr lang="en-US"/>
            <a:t>Opening Possibilities and Logistics</a:t>
          </a:r>
        </a:p>
      </dgm:t>
    </dgm:pt>
    <dgm:pt modelId="{67810F0B-9D8C-4D8D-9EEA-ADE310191A0A}" type="parTrans" cxnId="{3552895D-CC3C-4223-B4EB-254A4633458C}">
      <dgm:prSet/>
      <dgm:spPr/>
      <dgm:t>
        <a:bodyPr/>
        <a:lstStyle/>
        <a:p>
          <a:endParaRPr lang="en-US"/>
        </a:p>
      </dgm:t>
    </dgm:pt>
    <dgm:pt modelId="{01884694-E5CB-4418-A387-AC8A7C478ACC}" type="sibTrans" cxnId="{3552895D-CC3C-4223-B4EB-254A4633458C}">
      <dgm:prSet/>
      <dgm:spPr/>
      <dgm:t>
        <a:bodyPr/>
        <a:lstStyle/>
        <a:p>
          <a:endParaRPr lang="en-US"/>
        </a:p>
      </dgm:t>
    </dgm:pt>
    <dgm:pt modelId="{0A56DB59-6E3F-440A-B09D-CB7D894ADD5E}">
      <dgm:prSet/>
      <dgm:spPr/>
      <dgm:t>
        <a:bodyPr/>
        <a:lstStyle/>
        <a:p>
          <a:r>
            <a:rPr lang="en-US"/>
            <a:t>Next Steps</a:t>
          </a:r>
        </a:p>
      </dgm:t>
    </dgm:pt>
    <dgm:pt modelId="{431D0895-CBD5-4E59-B987-8C0896EA4B6C}" type="parTrans" cxnId="{F760965A-35BC-4F2C-8D2D-C83908FA2C55}">
      <dgm:prSet/>
      <dgm:spPr/>
      <dgm:t>
        <a:bodyPr/>
        <a:lstStyle/>
        <a:p>
          <a:endParaRPr lang="en-US"/>
        </a:p>
      </dgm:t>
    </dgm:pt>
    <dgm:pt modelId="{9D83D7EE-8169-4D3B-99D6-212A624FC692}" type="sibTrans" cxnId="{F760965A-35BC-4F2C-8D2D-C83908FA2C55}">
      <dgm:prSet/>
      <dgm:spPr/>
      <dgm:t>
        <a:bodyPr/>
        <a:lstStyle/>
        <a:p>
          <a:endParaRPr lang="en-US"/>
        </a:p>
      </dgm:t>
    </dgm:pt>
    <dgm:pt modelId="{7B0CEBE1-C7E9-4FA4-A608-1B50217BB87E}">
      <dgm:prSet/>
      <dgm:spPr/>
      <dgm:t>
        <a:bodyPr/>
        <a:lstStyle/>
        <a:p>
          <a:r>
            <a:rPr lang="en-US"/>
            <a:t>Variance Information</a:t>
          </a:r>
        </a:p>
      </dgm:t>
    </dgm:pt>
    <dgm:pt modelId="{C91C2BC8-1315-42A0-9986-6D45F39DFBE1}" type="parTrans" cxnId="{67E1C6B9-E929-4579-9F87-C1B19046E2AD}">
      <dgm:prSet/>
      <dgm:spPr/>
    </dgm:pt>
    <dgm:pt modelId="{5AAA370F-3073-4089-9436-C68BF22E730C}" type="sibTrans" cxnId="{67E1C6B9-E929-4579-9F87-C1B19046E2AD}">
      <dgm:prSet/>
      <dgm:spPr/>
    </dgm:pt>
    <dgm:pt modelId="{32249AEA-7AA4-4EF2-8519-324DE121981F}">
      <dgm:prSet/>
      <dgm:spPr/>
      <dgm:t>
        <a:bodyPr/>
        <a:lstStyle/>
        <a:p>
          <a:r>
            <a:rPr lang="en-US"/>
            <a:t>Variance Information</a:t>
          </a:r>
        </a:p>
      </dgm:t>
    </dgm:pt>
    <dgm:pt modelId="{A12D05A4-2DC5-46A3-AAB9-B01019FBD0A4}" type="sibTrans" cxnId="{7CD77CC3-8C81-4BDF-8D79-982D657AF3DE}">
      <dgm:prSet/>
      <dgm:spPr/>
      <dgm:t>
        <a:bodyPr/>
        <a:lstStyle/>
        <a:p>
          <a:endParaRPr lang="en-US"/>
        </a:p>
      </dgm:t>
    </dgm:pt>
    <dgm:pt modelId="{AD0288DE-17D3-4CA1-A0EC-8C556CB40AC2}" type="parTrans" cxnId="{7CD77CC3-8C81-4BDF-8D79-982D657AF3DE}">
      <dgm:prSet/>
      <dgm:spPr/>
      <dgm:t>
        <a:bodyPr/>
        <a:lstStyle/>
        <a:p>
          <a:endParaRPr lang="en-US"/>
        </a:p>
      </dgm:t>
    </dgm:pt>
    <dgm:pt modelId="{21E6953C-E046-44B4-8790-6584924050C6}" type="pres">
      <dgm:prSet presAssocID="{4F26A07E-FAB7-4C87-B639-690AB9F9F0F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E525498-5330-4C86-915A-49FAEB6874BB}" type="pres">
      <dgm:prSet presAssocID="{2F995B60-186D-472C-989F-F1828D5E41F7}" presName="thickLine" presStyleLbl="alignNode1" presStyleIdx="0" presStyleCnt="7"/>
      <dgm:spPr/>
    </dgm:pt>
    <dgm:pt modelId="{6E5EC66C-4976-47B2-80E5-807F72E2BBC1}" type="pres">
      <dgm:prSet presAssocID="{2F995B60-186D-472C-989F-F1828D5E41F7}" presName="horz1" presStyleCnt="0"/>
      <dgm:spPr/>
    </dgm:pt>
    <dgm:pt modelId="{EC7F8C63-5EB4-479E-95F1-4C5A270CB53F}" type="pres">
      <dgm:prSet presAssocID="{2F995B60-186D-472C-989F-F1828D5E41F7}" presName="tx1" presStyleLbl="revTx" presStyleIdx="0" presStyleCnt="7"/>
      <dgm:spPr/>
      <dgm:t>
        <a:bodyPr/>
        <a:lstStyle/>
        <a:p>
          <a:endParaRPr lang="en-US"/>
        </a:p>
      </dgm:t>
    </dgm:pt>
    <dgm:pt modelId="{CEF85263-6BC7-4D45-8F29-5A278D110555}" type="pres">
      <dgm:prSet presAssocID="{2F995B60-186D-472C-989F-F1828D5E41F7}" presName="vert1" presStyleCnt="0"/>
      <dgm:spPr/>
    </dgm:pt>
    <dgm:pt modelId="{682D662D-FAA2-47F2-9391-0E00552FDE65}" type="pres">
      <dgm:prSet presAssocID="{B46FE54B-334D-4F1A-BED6-C867159FF620}" presName="thickLine" presStyleLbl="alignNode1" presStyleIdx="1" presStyleCnt="7"/>
      <dgm:spPr/>
    </dgm:pt>
    <dgm:pt modelId="{6EBFDACE-6A0B-45DF-AD48-0EAE462466E9}" type="pres">
      <dgm:prSet presAssocID="{B46FE54B-334D-4F1A-BED6-C867159FF620}" presName="horz1" presStyleCnt="0"/>
      <dgm:spPr/>
    </dgm:pt>
    <dgm:pt modelId="{6514933D-96B7-4151-A463-FDEC2BADFA2B}" type="pres">
      <dgm:prSet presAssocID="{B46FE54B-334D-4F1A-BED6-C867159FF620}" presName="tx1" presStyleLbl="revTx" presStyleIdx="1" presStyleCnt="7"/>
      <dgm:spPr/>
      <dgm:t>
        <a:bodyPr/>
        <a:lstStyle/>
        <a:p>
          <a:endParaRPr lang="en-US"/>
        </a:p>
      </dgm:t>
    </dgm:pt>
    <dgm:pt modelId="{BF5A7668-1466-453F-8505-8EB07067FE97}" type="pres">
      <dgm:prSet presAssocID="{B46FE54B-334D-4F1A-BED6-C867159FF620}" presName="vert1" presStyleCnt="0"/>
      <dgm:spPr/>
    </dgm:pt>
    <dgm:pt modelId="{03025C89-22DC-41C8-A7EC-57345C85B04B}" type="pres">
      <dgm:prSet presAssocID="{3A785C17-729A-4107-821B-3E998B1C49DA}" presName="thickLine" presStyleLbl="alignNode1" presStyleIdx="2" presStyleCnt="7"/>
      <dgm:spPr/>
    </dgm:pt>
    <dgm:pt modelId="{87E18A27-72EA-42C7-BF44-02BDFC3F7B6D}" type="pres">
      <dgm:prSet presAssocID="{3A785C17-729A-4107-821B-3E998B1C49DA}" presName="horz1" presStyleCnt="0"/>
      <dgm:spPr/>
    </dgm:pt>
    <dgm:pt modelId="{78B33A20-2EC9-4A4F-876A-E54A1FDCE3FB}" type="pres">
      <dgm:prSet presAssocID="{3A785C17-729A-4107-821B-3E998B1C49DA}" presName="tx1" presStyleLbl="revTx" presStyleIdx="2" presStyleCnt="7"/>
      <dgm:spPr/>
      <dgm:t>
        <a:bodyPr/>
        <a:lstStyle/>
        <a:p>
          <a:endParaRPr lang="en-US"/>
        </a:p>
      </dgm:t>
    </dgm:pt>
    <dgm:pt modelId="{91104C20-9000-48C4-9861-B02036F90344}" type="pres">
      <dgm:prSet presAssocID="{3A785C17-729A-4107-821B-3E998B1C49DA}" presName="vert1" presStyleCnt="0"/>
      <dgm:spPr/>
    </dgm:pt>
    <dgm:pt modelId="{49739CD3-77A8-4A24-80A2-7EE1BD62D724}" type="pres">
      <dgm:prSet presAssocID="{7B0CEBE1-C7E9-4FA4-A608-1B50217BB87E}" presName="thickLine" presStyleLbl="alignNode1" presStyleIdx="3" presStyleCnt="7"/>
      <dgm:spPr/>
    </dgm:pt>
    <dgm:pt modelId="{88434BB0-423B-40FE-AF89-68AB09E57978}" type="pres">
      <dgm:prSet presAssocID="{7B0CEBE1-C7E9-4FA4-A608-1B50217BB87E}" presName="horz1" presStyleCnt="0"/>
      <dgm:spPr/>
    </dgm:pt>
    <dgm:pt modelId="{62F25184-A0EF-4FA8-B49D-E17293BAD176}" type="pres">
      <dgm:prSet presAssocID="{7B0CEBE1-C7E9-4FA4-A608-1B50217BB87E}" presName="tx1" presStyleLbl="revTx" presStyleIdx="3" presStyleCnt="7"/>
      <dgm:spPr/>
      <dgm:t>
        <a:bodyPr/>
        <a:lstStyle/>
        <a:p>
          <a:endParaRPr lang="en-US"/>
        </a:p>
      </dgm:t>
    </dgm:pt>
    <dgm:pt modelId="{3FE91775-FA74-4FF9-861F-6A4DAEC927BE}" type="pres">
      <dgm:prSet presAssocID="{7B0CEBE1-C7E9-4FA4-A608-1B50217BB87E}" presName="vert1" presStyleCnt="0"/>
      <dgm:spPr/>
    </dgm:pt>
    <dgm:pt modelId="{97B97B7F-BA09-40DC-9197-BE254D3D2D1C}" type="pres">
      <dgm:prSet presAssocID="{E0353EE8-E7D6-405E-B1B0-EE94833100F5}" presName="thickLine" presStyleLbl="alignNode1" presStyleIdx="4" presStyleCnt="7"/>
      <dgm:spPr/>
    </dgm:pt>
    <dgm:pt modelId="{CEE4337F-690B-4FCB-857A-AE20830D4041}" type="pres">
      <dgm:prSet presAssocID="{E0353EE8-E7D6-405E-B1B0-EE94833100F5}" presName="horz1" presStyleCnt="0"/>
      <dgm:spPr/>
    </dgm:pt>
    <dgm:pt modelId="{28CD7222-EB85-4BE6-ACDE-026CC5B94B19}" type="pres">
      <dgm:prSet presAssocID="{E0353EE8-E7D6-405E-B1B0-EE94833100F5}" presName="tx1" presStyleLbl="revTx" presStyleIdx="4" presStyleCnt="7"/>
      <dgm:spPr/>
      <dgm:t>
        <a:bodyPr/>
        <a:lstStyle/>
        <a:p>
          <a:endParaRPr lang="en-US"/>
        </a:p>
      </dgm:t>
    </dgm:pt>
    <dgm:pt modelId="{35E17D5E-20C7-4AE0-9BE3-0093C2916308}" type="pres">
      <dgm:prSet presAssocID="{E0353EE8-E7D6-405E-B1B0-EE94833100F5}" presName="vert1" presStyleCnt="0"/>
      <dgm:spPr/>
    </dgm:pt>
    <dgm:pt modelId="{9C533ED2-FCC1-43EE-B75E-CA4F807B8CF3}" type="pres">
      <dgm:prSet presAssocID="{32249AEA-7AA4-4EF2-8519-324DE121981F}" presName="thickLine" presStyleLbl="alignNode1" presStyleIdx="5" presStyleCnt="7"/>
      <dgm:spPr/>
    </dgm:pt>
    <dgm:pt modelId="{9C8112E5-F31C-4C49-AA14-8D8267D2A3AD}" type="pres">
      <dgm:prSet presAssocID="{32249AEA-7AA4-4EF2-8519-324DE121981F}" presName="horz1" presStyleCnt="0"/>
      <dgm:spPr/>
    </dgm:pt>
    <dgm:pt modelId="{455C7498-393E-4F23-B314-2DA60FFFFA0E}" type="pres">
      <dgm:prSet presAssocID="{32249AEA-7AA4-4EF2-8519-324DE121981F}" presName="tx1" presStyleLbl="revTx" presStyleIdx="5" presStyleCnt="7"/>
      <dgm:spPr/>
      <dgm:t>
        <a:bodyPr/>
        <a:lstStyle/>
        <a:p>
          <a:endParaRPr lang="en-US"/>
        </a:p>
      </dgm:t>
    </dgm:pt>
    <dgm:pt modelId="{D782E9C5-E430-407D-8733-B65B674654CF}" type="pres">
      <dgm:prSet presAssocID="{32249AEA-7AA4-4EF2-8519-324DE121981F}" presName="vert1" presStyleCnt="0"/>
      <dgm:spPr/>
    </dgm:pt>
    <dgm:pt modelId="{52ABCFD3-DFEB-465B-A2FF-1590D5747CB2}" type="pres">
      <dgm:prSet presAssocID="{0A56DB59-6E3F-440A-B09D-CB7D894ADD5E}" presName="thickLine" presStyleLbl="alignNode1" presStyleIdx="6" presStyleCnt="7"/>
      <dgm:spPr/>
    </dgm:pt>
    <dgm:pt modelId="{47D8C87B-4315-4AE1-AEE9-7C1DE603635C}" type="pres">
      <dgm:prSet presAssocID="{0A56DB59-6E3F-440A-B09D-CB7D894ADD5E}" presName="horz1" presStyleCnt="0"/>
      <dgm:spPr/>
    </dgm:pt>
    <dgm:pt modelId="{7EEC87ED-DDCF-45A2-9194-1043EA3B11D5}" type="pres">
      <dgm:prSet presAssocID="{0A56DB59-6E3F-440A-B09D-CB7D894ADD5E}" presName="tx1" presStyleLbl="revTx" presStyleIdx="6" presStyleCnt="7"/>
      <dgm:spPr/>
      <dgm:t>
        <a:bodyPr/>
        <a:lstStyle/>
        <a:p>
          <a:endParaRPr lang="en-US"/>
        </a:p>
      </dgm:t>
    </dgm:pt>
    <dgm:pt modelId="{73E46F46-2E2E-4FCF-9042-8964A3BC15AC}" type="pres">
      <dgm:prSet presAssocID="{0A56DB59-6E3F-440A-B09D-CB7D894ADD5E}" presName="vert1" presStyleCnt="0"/>
      <dgm:spPr/>
    </dgm:pt>
  </dgm:ptLst>
  <dgm:cxnLst>
    <dgm:cxn modelId="{4C7EE228-5A67-4CCD-A8A3-F9A118A0BDE4}" srcId="{4F26A07E-FAB7-4C87-B639-690AB9F9F0F8}" destId="{3A785C17-729A-4107-821B-3E998B1C49DA}" srcOrd="2" destOrd="0" parTransId="{1824512E-EC17-4328-9D41-CEF6A07544C2}" sibTransId="{F563852F-AC44-4766-8FFD-D86CC2527EB3}"/>
    <dgm:cxn modelId="{B56B208C-149F-4C80-9F04-988A2DE5E461}" type="presOf" srcId="{3A785C17-729A-4107-821B-3E998B1C49DA}" destId="{78B33A20-2EC9-4A4F-876A-E54A1FDCE3FB}" srcOrd="0" destOrd="0" presId="urn:microsoft.com/office/officeart/2008/layout/LinedList"/>
    <dgm:cxn modelId="{F760965A-35BC-4F2C-8D2D-C83908FA2C55}" srcId="{4F26A07E-FAB7-4C87-B639-690AB9F9F0F8}" destId="{0A56DB59-6E3F-440A-B09D-CB7D894ADD5E}" srcOrd="6" destOrd="0" parTransId="{431D0895-CBD5-4E59-B987-8C0896EA4B6C}" sibTransId="{9D83D7EE-8169-4D3B-99D6-212A624FC692}"/>
    <dgm:cxn modelId="{BAD72061-154C-4189-90FB-889E7DD7B1A9}" type="presOf" srcId="{E0353EE8-E7D6-405E-B1B0-EE94833100F5}" destId="{28CD7222-EB85-4BE6-ACDE-026CC5B94B19}" srcOrd="0" destOrd="0" presId="urn:microsoft.com/office/officeart/2008/layout/LinedList"/>
    <dgm:cxn modelId="{F54EA89A-89D9-49AE-8F42-34A3AF1101C3}" type="presOf" srcId="{4F26A07E-FAB7-4C87-B639-690AB9F9F0F8}" destId="{21E6953C-E046-44B4-8790-6584924050C6}" srcOrd="0" destOrd="0" presId="urn:microsoft.com/office/officeart/2008/layout/LinedList"/>
    <dgm:cxn modelId="{33FC589D-159B-47A8-98FB-75ED4E865261}" type="presOf" srcId="{0A56DB59-6E3F-440A-B09D-CB7D894ADD5E}" destId="{7EEC87ED-DDCF-45A2-9194-1043EA3B11D5}" srcOrd="0" destOrd="0" presId="urn:microsoft.com/office/officeart/2008/layout/LinedList"/>
    <dgm:cxn modelId="{3552895D-CC3C-4223-B4EB-254A4633458C}" srcId="{4F26A07E-FAB7-4C87-B639-690AB9F9F0F8}" destId="{E0353EE8-E7D6-405E-B1B0-EE94833100F5}" srcOrd="4" destOrd="0" parTransId="{67810F0B-9D8C-4D8D-9EEA-ADE310191A0A}" sibTransId="{01884694-E5CB-4418-A387-AC8A7C478ACC}"/>
    <dgm:cxn modelId="{06935BB7-221B-484E-852F-593D1C613390}" type="presOf" srcId="{32249AEA-7AA4-4EF2-8519-324DE121981F}" destId="{455C7498-393E-4F23-B314-2DA60FFFFA0E}" srcOrd="0" destOrd="0" presId="urn:microsoft.com/office/officeart/2008/layout/LinedList"/>
    <dgm:cxn modelId="{7CD77CC3-8C81-4BDF-8D79-982D657AF3DE}" srcId="{4F26A07E-FAB7-4C87-B639-690AB9F9F0F8}" destId="{32249AEA-7AA4-4EF2-8519-324DE121981F}" srcOrd="5" destOrd="0" parTransId="{AD0288DE-17D3-4CA1-A0EC-8C556CB40AC2}" sibTransId="{A12D05A4-2DC5-46A3-AAB9-B01019FBD0A4}"/>
    <dgm:cxn modelId="{9E3A25BF-96A0-415E-BD33-B3FADF745545}" type="presOf" srcId="{2F995B60-186D-472C-989F-F1828D5E41F7}" destId="{EC7F8C63-5EB4-479E-95F1-4C5A270CB53F}" srcOrd="0" destOrd="0" presId="urn:microsoft.com/office/officeart/2008/layout/LinedList"/>
    <dgm:cxn modelId="{94041074-D398-4F3C-953E-F00CAD538BDC}" srcId="{4F26A07E-FAB7-4C87-B639-690AB9F9F0F8}" destId="{2F995B60-186D-472C-989F-F1828D5E41F7}" srcOrd="0" destOrd="0" parTransId="{ECD6CB7A-D44D-44CC-A273-C348D0243B57}" sibTransId="{634214D2-7A7A-451B-86B2-038A76B30E00}"/>
    <dgm:cxn modelId="{06391240-0BD6-434A-AD94-CAEF93BFDF40}" type="presOf" srcId="{B46FE54B-334D-4F1A-BED6-C867159FF620}" destId="{6514933D-96B7-4151-A463-FDEC2BADFA2B}" srcOrd="0" destOrd="0" presId="urn:microsoft.com/office/officeart/2008/layout/LinedList"/>
    <dgm:cxn modelId="{67E1C6B9-E929-4579-9F87-C1B19046E2AD}" srcId="{4F26A07E-FAB7-4C87-B639-690AB9F9F0F8}" destId="{7B0CEBE1-C7E9-4FA4-A608-1B50217BB87E}" srcOrd="3" destOrd="0" parTransId="{C91C2BC8-1315-42A0-9986-6D45F39DFBE1}" sibTransId="{5AAA370F-3073-4089-9436-C68BF22E730C}"/>
    <dgm:cxn modelId="{2081462E-E2C6-4981-9B21-D7E2BBE80877}" type="presOf" srcId="{7B0CEBE1-C7E9-4FA4-A608-1B50217BB87E}" destId="{62F25184-A0EF-4FA8-B49D-E17293BAD176}" srcOrd="0" destOrd="0" presId="urn:microsoft.com/office/officeart/2008/layout/LinedList"/>
    <dgm:cxn modelId="{326A1B19-2766-4950-8618-4DCF10F8F392}" srcId="{4F26A07E-FAB7-4C87-B639-690AB9F9F0F8}" destId="{B46FE54B-334D-4F1A-BED6-C867159FF620}" srcOrd="1" destOrd="0" parTransId="{5F19334D-1EB2-4FCD-A743-F352AAEB23E0}" sibTransId="{3E7C16D8-31DD-4627-9993-A24AC91AFBD7}"/>
    <dgm:cxn modelId="{28350896-11A9-4374-B8CB-C45F0D214CE8}" type="presParOf" srcId="{21E6953C-E046-44B4-8790-6584924050C6}" destId="{7E525498-5330-4C86-915A-49FAEB6874BB}" srcOrd="0" destOrd="0" presId="urn:microsoft.com/office/officeart/2008/layout/LinedList"/>
    <dgm:cxn modelId="{2AC46836-DBCB-44B2-AA34-747FEB9E476F}" type="presParOf" srcId="{21E6953C-E046-44B4-8790-6584924050C6}" destId="{6E5EC66C-4976-47B2-80E5-807F72E2BBC1}" srcOrd="1" destOrd="0" presId="urn:microsoft.com/office/officeart/2008/layout/LinedList"/>
    <dgm:cxn modelId="{F8D99C89-37FF-4A19-8B01-20EB7E90777B}" type="presParOf" srcId="{6E5EC66C-4976-47B2-80E5-807F72E2BBC1}" destId="{EC7F8C63-5EB4-479E-95F1-4C5A270CB53F}" srcOrd="0" destOrd="0" presId="urn:microsoft.com/office/officeart/2008/layout/LinedList"/>
    <dgm:cxn modelId="{8803AFAE-2F32-437E-959D-A9F305D0A328}" type="presParOf" srcId="{6E5EC66C-4976-47B2-80E5-807F72E2BBC1}" destId="{CEF85263-6BC7-4D45-8F29-5A278D110555}" srcOrd="1" destOrd="0" presId="urn:microsoft.com/office/officeart/2008/layout/LinedList"/>
    <dgm:cxn modelId="{941910C4-8A26-4550-A02B-36066551BD21}" type="presParOf" srcId="{21E6953C-E046-44B4-8790-6584924050C6}" destId="{682D662D-FAA2-47F2-9391-0E00552FDE65}" srcOrd="2" destOrd="0" presId="urn:microsoft.com/office/officeart/2008/layout/LinedList"/>
    <dgm:cxn modelId="{CF2E0635-CCB7-4A2F-8D30-729AD68B16A0}" type="presParOf" srcId="{21E6953C-E046-44B4-8790-6584924050C6}" destId="{6EBFDACE-6A0B-45DF-AD48-0EAE462466E9}" srcOrd="3" destOrd="0" presId="urn:microsoft.com/office/officeart/2008/layout/LinedList"/>
    <dgm:cxn modelId="{2DACFEFA-D9FA-4BD8-B8CC-18EEA9491DFF}" type="presParOf" srcId="{6EBFDACE-6A0B-45DF-AD48-0EAE462466E9}" destId="{6514933D-96B7-4151-A463-FDEC2BADFA2B}" srcOrd="0" destOrd="0" presId="urn:microsoft.com/office/officeart/2008/layout/LinedList"/>
    <dgm:cxn modelId="{16F12192-FDBF-420A-B135-1FC3A037DBC3}" type="presParOf" srcId="{6EBFDACE-6A0B-45DF-AD48-0EAE462466E9}" destId="{BF5A7668-1466-453F-8505-8EB07067FE97}" srcOrd="1" destOrd="0" presId="urn:microsoft.com/office/officeart/2008/layout/LinedList"/>
    <dgm:cxn modelId="{FCB44000-AC39-4D77-84E8-0BBA1C324E60}" type="presParOf" srcId="{21E6953C-E046-44B4-8790-6584924050C6}" destId="{03025C89-22DC-41C8-A7EC-57345C85B04B}" srcOrd="4" destOrd="0" presId="urn:microsoft.com/office/officeart/2008/layout/LinedList"/>
    <dgm:cxn modelId="{1D9A3C84-F1BD-48A3-A5EF-5BF4A3CDA6F5}" type="presParOf" srcId="{21E6953C-E046-44B4-8790-6584924050C6}" destId="{87E18A27-72EA-42C7-BF44-02BDFC3F7B6D}" srcOrd="5" destOrd="0" presId="urn:microsoft.com/office/officeart/2008/layout/LinedList"/>
    <dgm:cxn modelId="{0517B302-7252-468F-B97F-31CD700E4634}" type="presParOf" srcId="{87E18A27-72EA-42C7-BF44-02BDFC3F7B6D}" destId="{78B33A20-2EC9-4A4F-876A-E54A1FDCE3FB}" srcOrd="0" destOrd="0" presId="urn:microsoft.com/office/officeart/2008/layout/LinedList"/>
    <dgm:cxn modelId="{48BE6A41-EE5A-4E1B-96F2-183CC97AA5C8}" type="presParOf" srcId="{87E18A27-72EA-42C7-BF44-02BDFC3F7B6D}" destId="{91104C20-9000-48C4-9861-B02036F90344}" srcOrd="1" destOrd="0" presId="urn:microsoft.com/office/officeart/2008/layout/LinedList"/>
    <dgm:cxn modelId="{85B76A0B-F6FB-4A29-B534-54BFD1E3B695}" type="presParOf" srcId="{21E6953C-E046-44B4-8790-6584924050C6}" destId="{49739CD3-77A8-4A24-80A2-7EE1BD62D724}" srcOrd="6" destOrd="0" presId="urn:microsoft.com/office/officeart/2008/layout/LinedList"/>
    <dgm:cxn modelId="{3F8626BF-B934-4A32-BC4E-F733791562B3}" type="presParOf" srcId="{21E6953C-E046-44B4-8790-6584924050C6}" destId="{88434BB0-423B-40FE-AF89-68AB09E57978}" srcOrd="7" destOrd="0" presId="urn:microsoft.com/office/officeart/2008/layout/LinedList"/>
    <dgm:cxn modelId="{B534000A-8EF5-4694-8E5B-5501E2C5ED23}" type="presParOf" srcId="{88434BB0-423B-40FE-AF89-68AB09E57978}" destId="{62F25184-A0EF-4FA8-B49D-E17293BAD176}" srcOrd="0" destOrd="0" presId="urn:microsoft.com/office/officeart/2008/layout/LinedList"/>
    <dgm:cxn modelId="{1F5ECD27-40E4-4603-BC5C-A49E3C9B0E17}" type="presParOf" srcId="{88434BB0-423B-40FE-AF89-68AB09E57978}" destId="{3FE91775-FA74-4FF9-861F-6A4DAEC927BE}" srcOrd="1" destOrd="0" presId="urn:microsoft.com/office/officeart/2008/layout/LinedList"/>
    <dgm:cxn modelId="{87F46DB1-E212-4476-A05D-8749DF168FA4}" type="presParOf" srcId="{21E6953C-E046-44B4-8790-6584924050C6}" destId="{97B97B7F-BA09-40DC-9197-BE254D3D2D1C}" srcOrd="8" destOrd="0" presId="urn:microsoft.com/office/officeart/2008/layout/LinedList"/>
    <dgm:cxn modelId="{DC886C71-B7D1-4DD6-B75E-7CD674DC7F81}" type="presParOf" srcId="{21E6953C-E046-44B4-8790-6584924050C6}" destId="{CEE4337F-690B-4FCB-857A-AE20830D4041}" srcOrd="9" destOrd="0" presId="urn:microsoft.com/office/officeart/2008/layout/LinedList"/>
    <dgm:cxn modelId="{9C816CC8-0195-410C-9BF4-369EC205CB39}" type="presParOf" srcId="{CEE4337F-690B-4FCB-857A-AE20830D4041}" destId="{28CD7222-EB85-4BE6-ACDE-026CC5B94B19}" srcOrd="0" destOrd="0" presId="urn:microsoft.com/office/officeart/2008/layout/LinedList"/>
    <dgm:cxn modelId="{46B8A554-BEF0-4B2E-8DC9-70D76EF775B4}" type="presParOf" srcId="{CEE4337F-690B-4FCB-857A-AE20830D4041}" destId="{35E17D5E-20C7-4AE0-9BE3-0093C2916308}" srcOrd="1" destOrd="0" presId="urn:microsoft.com/office/officeart/2008/layout/LinedList"/>
    <dgm:cxn modelId="{D1C67D9A-5B1A-412C-BFBF-21D4CFBB246C}" type="presParOf" srcId="{21E6953C-E046-44B4-8790-6584924050C6}" destId="{9C533ED2-FCC1-43EE-B75E-CA4F807B8CF3}" srcOrd="10" destOrd="0" presId="urn:microsoft.com/office/officeart/2008/layout/LinedList"/>
    <dgm:cxn modelId="{AAE05749-0B7C-4530-84E7-84AD1F71C1F3}" type="presParOf" srcId="{21E6953C-E046-44B4-8790-6584924050C6}" destId="{9C8112E5-F31C-4C49-AA14-8D8267D2A3AD}" srcOrd="11" destOrd="0" presId="urn:microsoft.com/office/officeart/2008/layout/LinedList"/>
    <dgm:cxn modelId="{42C41BC8-B1B8-4A24-9FE3-10B5B636E6EC}" type="presParOf" srcId="{9C8112E5-F31C-4C49-AA14-8D8267D2A3AD}" destId="{455C7498-393E-4F23-B314-2DA60FFFFA0E}" srcOrd="0" destOrd="0" presId="urn:microsoft.com/office/officeart/2008/layout/LinedList"/>
    <dgm:cxn modelId="{51C263C2-BC44-49E9-B009-81A6BF2A9EB4}" type="presParOf" srcId="{9C8112E5-F31C-4C49-AA14-8D8267D2A3AD}" destId="{D782E9C5-E430-407D-8733-B65B674654CF}" srcOrd="1" destOrd="0" presId="urn:microsoft.com/office/officeart/2008/layout/LinedList"/>
    <dgm:cxn modelId="{D42A9A66-EFB2-4B1D-A636-64FF9C517DFC}" type="presParOf" srcId="{21E6953C-E046-44B4-8790-6584924050C6}" destId="{52ABCFD3-DFEB-465B-A2FF-1590D5747CB2}" srcOrd="12" destOrd="0" presId="urn:microsoft.com/office/officeart/2008/layout/LinedList"/>
    <dgm:cxn modelId="{3E7002C1-17B1-4BF2-B762-8C1BFB3D06E7}" type="presParOf" srcId="{21E6953C-E046-44B4-8790-6584924050C6}" destId="{47D8C87B-4315-4AE1-AEE9-7C1DE603635C}" srcOrd="13" destOrd="0" presId="urn:microsoft.com/office/officeart/2008/layout/LinedList"/>
    <dgm:cxn modelId="{E6BABB25-8FAB-44A5-B182-3B19124F8861}" type="presParOf" srcId="{47D8C87B-4315-4AE1-AEE9-7C1DE603635C}" destId="{7EEC87ED-DDCF-45A2-9194-1043EA3B11D5}" srcOrd="0" destOrd="0" presId="urn:microsoft.com/office/officeart/2008/layout/LinedList"/>
    <dgm:cxn modelId="{E1ED1B45-7EC5-416A-8AEF-2C632A65AAF4}" type="presParOf" srcId="{47D8C87B-4315-4AE1-AEE9-7C1DE603635C}" destId="{73E46F46-2E2E-4FCF-9042-8964A3BC15A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F3C5998-CAEE-4654-A4CC-5389C6ECCB01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F683E6-98A7-43AC-9F83-FE8DE504D049}">
      <dgm:prSet custT="1"/>
      <dgm:spPr/>
      <dgm:t>
        <a:bodyPr/>
        <a:lstStyle/>
        <a:p>
          <a:r>
            <a:rPr lang="en-US" sz="2400"/>
            <a:t>Gather</a:t>
          </a:r>
          <a:endParaRPr lang="en-US" sz="2500"/>
        </a:p>
      </dgm:t>
    </dgm:pt>
    <dgm:pt modelId="{ACB33C2D-F2B0-44D2-988D-9EC31DC1B64C}" type="parTrans" cxnId="{B244BB99-37F3-4A60-9236-BDDDCDDE65D6}">
      <dgm:prSet/>
      <dgm:spPr/>
      <dgm:t>
        <a:bodyPr/>
        <a:lstStyle/>
        <a:p>
          <a:endParaRPr lang="en-US"/>
        </a:p>
      </dgm:t>
    </dgm:pt>
    <dgm:pt modelId="{EF4EA778-5A21-46A8-A060-D880B8A97F98}" type="sibTrans" cxnId="{B244BB99-37F3-4A60-9236-BDDDCDDE65D6}">
      <dgm:prSet/>
      <dgm:spPr/>
      <dgm:t>
        <a:bodyPr/>
        <a:lstStyle/>
        <a:p>
          <a:endParaRPr lang="en-US"/>
        </a:p>
      </dgm:t>
    </dgm:pt>
    <dgm:pt modelId="{DE6B53E0-854F-47E9-9D6E-4A0DA880BE5E}">
      <dgm:prSet custT="1"/>
      <dgm:spPr/>
      <dgm:t>
        <a:bodyPr/>
        <a:lstStyle/>
        <a:p>
          <a:r>
            <a:rPr lang="en-US" sz="1600">
              <a:solidFill>
                <a:schemeClr val="tx1"/>
              </a:solidFill>
            </a:rPr>
            <a:t>Gather further input from community stakeholders to include, but not limited to, teachers and staff, representatives from the NFT and EAN, and students</a:t>
          </a:r>
        </a:p>
      </dgm:t>
    </dgm:pt>
    <dgm:pt modelId="{8EA88957-C34E-430F-B493-076FD5150300}" type="parTrans" cxnId="{509A56CC-8AFF-4903-A8B5-B59E42442FD2}">
      <dgm:prSet/>
      <dgm:spPr/>
      <dgm:t>
        <a:bodyPr/>
        <a:lstStyle/>
        <a:p>
          <a:endParaRPr lang="en-US"/>
        </a:p>
      </dgm:t>
    </dgm:pt>
    <dgm:pt modelId="{FF4FB6B4-3BBE-4E91-A0F3-CCD62F6B6294}" type="sibTrans" cxnId="{509A56CC-8AFF-4903-A8B5-B59E42442FD2}">
      <dgm:prSet/>
      <dgm:spPr/>
      <dgm:t>
        <a:bodyPr/>
        <a:lstStyle/>
        <a:p>
          <a:endParaRPr lang="en-US"/>
        </a:p>
      </dgm:t>
    </dgm:pt>
    <dgm:pt modelId="{D1247535-F534-4F8D-A60D-12BB87DF068A}">
      <dgm:prSet custT="1"/>
      <dgm:spPr/>
      <dgm:t>
        <a:bodyPr/>
        <a:lstStyle/>
        <a:p>
          <a:r>
            <a:rPr lang="en-US" sz="2400"/>
            <a:t>Develop</a:t>
          </a:r>
          <a:endParaRPr lang="en-US" sz="2500"/>
        </a:p>
      </dgm:t>
    </dgm:pt>
    <dgm:pt modelId="{252CFF91-B99F-4677-8945-1AB0F1F06701}" type="parTrans" cxnId="{33584B4C-E2AD-483A-91BC-28D64A3A9433}">
      <dgm:prSet/>
      <dgm:spPr/>
      <dgm:t>
        <a:bodyPr/>
        <a:lstStyle/>
        <a:p>
          <a:endParaRPr lang="en-US"/>
        </a:p>
      </dgm:t>
    </dgm:pt>
    <dgm:pt modelId="{33EE9D7E-F6B4-434A-9E6D-76BEF694A2CA}" type="sibTrans" cxnId="{33584B4C-E2AD-483A-91BC-28D64A3A9433}">
      <dgm:prSet/>
      <dgm:spPr/>
      <dgm:t>
        <a:bodyPr/>
        <a:lstStyle/>
        <a:p>
          <a:endParaRPr lang="en-US"/>
        </a:p>
      </dgm:t>
    </dgm:pt>
    <dgm:pt modelId="{EC309C33-627E-4D52-8A96-070396ADCF40}">
      <dgm:prSet custT="1"/>
      <dgm:spPr/>
      <dgm:t>
        <a:bodyPr/>
        <a:lstStyle/>
        <a:p>
          <a:r>
            <a:rPr lang="en-US" sz="1600"/>
            <a:t>Fully develop reopening plan to include a fully virtual option</a:t>
          </a:r>
        </a:p>
      </dgm:t>
    </dgm:pt>
    <dgm:pt modelId="{1276EED6-3894-484B-B1BA-515C5DFCFBEA}" type="parTrans" cxnId="{CA248DBA-8783-48C3-8327-474C35EE612C}">
      <dgm:prSet/>
      <dgm:spPr/>
      <dgm:t>
        <a:bodyPr/>
        <a:lstStyle/>
        <a:p>
          <a:endParaRPr lang="en-US"/>
        </a:p>
      </dgm:t>
    </dgm:pt>
    <dgm:pt modelId="{CF5B45AF-98B7-403B-AF8B-A3CC1DED7A9D}" type="sibTrans" cxnId="{CA248DBA-8783-48C3-8327-474C35EE612C}">
      <dgm:prSet/>
      <dgm:spPr/>
      <dgm:t>
        <a:bodyPr/>
        <a:lstStyle/>
        <a:p>
          <a:endParaRPr lang="en-US"/>
        </a:p>
      </dgm:t>
    </dgm:pt>
    <dgm:pt modelId="{1D6688BA-7ED4-4EDD-9B6B-B8E0676F3355}">
      <dgm:prSet custT="1"/>
      <dgm:spPr/>
      <dgm:t>
        <a:bodyPr/>
        <a:lstStyle/>
        <a:p>
          <a:r>
            <a:rPr lang="en-US" sz="2400"/>
            <a:t>Post</a:t>
          </a:r>
          <a:endParaRPr lang="en-US" sz="1700"/>
        </a:p>
      </dgm:t>
    </dgm:pt>
    <dgm:pt modelId="{41307657-9D49-4687-A07F-93259942B017}" type="parTrans" cxnId="{3ACC3B70-679E-4558-82A4-B55DB04E45DB}">
      <dgm:prSet/>
      <dgm:spPr/>
      <dgm:t>
        <a:bodyPr/>
        <a:lstStyle/>
        <a:p>
          <a:endParaRPr lang="en-US"/>
        </a:p>
      </dgm:t>
    </dgm:pt>
    <dgm:pt modelId="{B661B028-3173-4288-9790-37B61D0329C5}" type="sibTrans" cxnId="{3ACC3B70-679E-4558-82A4-B55DB04E45DB}">
      <dgm:prSet/>
      <dgm:spPr/>
      <dgm:t>
        <a:bodyPr/>
        <a:lstStyle/>
        <a:p>
          <a:endParaRPr lang="en-US"/>
        </a:p>
      </dgm:t>
    </dgm:pt>
    <dgm:pt modelId="{8EB067ED-12AA-4CAD-8613-33E449FCE9B9}">
      <dgm:prSet custT="1"/>
      <dgm:spPr/>
      <dgm:t>
        <a:bodyPr/>
        <a:lstStyle/>
        <a:p>
          <a:r>
            <a:rPr lang="en-US" sz="1600"/>
            <a:t>Post for public view</a:t>
          </a:r>
        </a:p>
      </dgm:t>
    </dgm:pt>
    <dgm:pt modelId="{257E37C9-B350-4788-A737-0443EDFA6841}" type="parTrans" cxnId="{2A2EE1B6-225D-4D2D-8D9D-10915BB5D2FB}">
      <dgm:prSet/>
      <dgm:spPr/>
      <dgm:t>
        <a:bodyPr/>
        <a:lstStyle/>
        <a:p>
          <a:endParaRPr lang="en-US"/>
        </a:p>
      </dgm:t>
    </dgm:pt>
    <dgm:pt modelId="{16446F00-19EA-43C6-A8FD-F90A6DB71110}" type="sibTrans" cxnId="{2A2EE1B6-225D-4D2D-8D9D-10915BB5D2FB}">
      <dgm:prSet/>
      <dgm:spPr/>
      <dgm:t>
        <a:bodyPr/>
        <a:lstStyle/>
        <a:p>
          <a:endParaRPr lang="en-US"/>
        </a:p>
      </dgm:t>
    </dgm:pt>
    <dgm:pt modelId="{070CC57E-1F8A-48AD-9E67-BC5F72932AFF}">
      <dgm:prSet custT="1"/>
      <dgm:spPr/>
      <dgm:t>
        <a:bodyPr/>
        <a:lstStyle/>
        <a:p>
          <a:r>
            <a:rPr lang="en-US" sz="2400"/>
            <a:t>Submit</a:t>
          </a:r>
        </a:p>
      </dgm:t>
    </dgm:pt>
    <dgm:pt modelId="{4AB9AE98-CFD7-4843-99B1-DF34468E1979}" type="parTrans" cxnId="{0A7E9E3B-F7C5-4E38-A35D-E19CCB34D75E}">
      <dgm:prSet/>
      <dgm:spPr/>
      <dgm:t>
        <a:bodyPr/>
        <a:lstStyle/>
        <a:p>
          <a:endParaRPr lang="en-US"/>
        </a:p>
      </dgm:t>
    </dgm:pt>
    <dgm:pt modelId="{110AD60C-F8F8-42E8-8479-FCC3DD30970C}" type="sibTrans" cxnId="{0A7E9E3B-F7C5-4E38-A35D-E19CCB34D75E}">
      <dgm:prSet/>
      <dgm:spPr/>
      <dgm:t>
        <a:bodyPr/>
        <a:lstStyle/>
        <a:p>
          <a:endParaRPr lang="en-US"/>
        </a:p>
      </dgm:t>
    </dgm:pt>
    <dgm:pt modelId="{33B4E262-8D7B-4A3E-AD76-B68EF9790C27}">
      <dgm:prSet custT="1"/>
      <dgm:spPr/>
      <dgm:t>
        <a:bodyPr/>
        <a:lstStyle/>
        <a:p>
          <a:r>
            <a:rPr lang="en-US" sz="1600"/>
            <a:t>Submit health plan and instructional plan to VDOE prior to reopening</a:t>
          </a:r>
        </a:p>
      </dgm:t>
    </dgm:pt>
    <dgm:pt modelId="{EAB0008C-5F3B-4998-A1FF-E756BDEAFA97}" type="parTrans" cxnId="{10BA196D-62B0-4A91-B691-DA05CFB63505}">
      <dgm:prSet/>
      <dgm:spPr/>
      <dgm:t>
        <a:bodyPr/>
        <a:lstStyle/>
        <a:p>
          <a:endParaRPr lang="en-US"/>
        </a:p>
      </dgm:t>
    </dgm:pt>
    <dgm:pt modelId="{36EF64F4-5743-4C1B-853B-2A757C7E1B28}" type="sibTrans" cxnId="{10BA196D-62B0-4A91-B691-DA05CFB63505}">
      <dgm:prSet/>
      <dgm:spPr/>
      <dgm:t>
        <a:bodyPr/>
        <a:lstStyle/>
        <a:p>
          <a:endParaRPr lang="en-US"/>
        </a:p>
      </dgm:t>
    </dgm:pt>
    <dgm:pt modelId="{B45E6B0C-2397-4A87-9604-36F2D3A76F3E}">
      <dgm:prSet custT="1"/>
      <dgm:spPr/>
      <dgm:t>
        <a:bodyPr/>
        <a:lstStyle/>
        <a:p>
          <a:r>
            <a:rPr lang="en-US" sz="2400"/>
            <a:t>Virtual Registration</a:t>
          </a:r>
        </a:p>
      </dgm:t>
    </dgm:pt>
    <dgm:pt modelId="{07697E9A-DDA5-4053-BD2C-4602A85557AA}" type="parTrans" cxnId="{5FAE2A6D-D9D8-451D-8FB8-D61E24B36493}">
      <dgm:prSet/>
      <dgm:spPr/>
      <dgm:t>
        <a:bodyPr/>
        <a:lstStyle/>
        <a:p>
          <a:endParaRPr lang="en-US"/>
        </a:p>
      </dgm:t>
    </dgm:pt>
    <dgm:pt modelId="{A24557F8-61F4-4049-9050-8E2874E6D6B7}" type="sibTrans" cxnId="{5FAE2A6D-D9D8-451D-8FB8-D61E24B36493}">
      <dgm:prSet/>
      <dgm:spPr/>
      <dgm:t>
        <a:bodyPr/>
        <a:lstStyle/>
        <a:p>
          <a:endParaRPr lang="en-US"/>
        </a:p>
      </dgm:t>
    </dgm:pt>
    <dgm:pt modelId="{FAF35A82-7794-4733-9C31-2FF54E2DE8C2}">
      <dgm:prSet custT="1"/>
      <dgm:spPr/>
      <dgm:t>
        <a:bodyPr/>
        <a:lstStyle/>
        <a:p>
          <a:r>
            <a:rPr lang="en-US" sz="1600"/>
            <a:t>Create and open a process for virtual registration </a:t>
          </a:r>
        </a:p>
      </dgm:t>
    </dgm:pt>
    <dgm:pt modelId="{FD487D28-E712-43CE-8AE7-B8B7FC1DE823}" type="parTrans" cxnId="{DB6B71DD-1286-4E5C-9DD2-DC58340C70DA}">
      <dgm:prSet/>
      <dgm:spPr/>
      <dgm:t>
        <a:bodyPr/>
        <a:lstStyle/>
        <a:p>
          <a:endParaRPr lang="en-US"/>
        </a:p>
      </dgm:t>
    </dgm:pt>
    <dgm:pt modelId="{783EE10F-61B4-45BC-9AB3-0A5AC90C0BA6}" type="sibTrans" cxnId="{DB6B71DD-1286-4E5C-9DD2-DC58340C70DA}">
      <dgm:prSet/>
      <dgm:spPr/>
      <dgm:t>
        <a:bodyPr/>
        <a:lstStyle/>
        <a:p>
          <a:endParaRPr lang="en-US"/>
        </a:p>
      </dgm:t>
    </dgm:pt>
    <dgm:pt modelId="{75CD2B09-C337-4E37-B554-AF9BDB5FFBD7}" type="pres">
      <dgm:prSet presAssocID="{1F3C5998-CAEE-4654-A4CC-5389C6ECCB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6A16F4-367A-457B-9EA9-F4E1BA7F7C05}" type="pres">
      <dgm:prSet presAssocID="{070CC57E-1F8A-48AD-9E67-BC5F72932AFF}" presName="boxAndChildren" presStyleCnt="0"/>
      <dgm:spPr/>
    </dgm:pt>
    <dgm:pt modelId="{E41C4BEB-9F5B-47A8-9958-E5F77213BF61}" type="pres">
      <dgm:prSet presAssocID="{070CC57E-1F8A-48AD-9E67-BC5F72932AFF}" presName="parentTextBox" presStyleLbl="alignNode1" presStyleIdx="0" presStyleCnt="5"/>
      <dgm:spPr/>
      <dgm:t>
        <a:bodyPr/>
        <a:lstStyle/>
        <a:p>
          <a:endParaRPr lang="en-US"/>
        </a:p>
      </dgm:t>
    </dgm:pt>
    <dgm:pt modelId="{44572F44-8313-4F1E-81E6-CE1402586B7E}" type="pres">
      <dgm:prSet presAssocID="{070CC57E-1F8A-48AD-9E67-BC5F72932AFF}" presName="descendantBox" presStyleLbl="bgAccFollowNode1" presStyleIdx="0" presStyleCnt="5"/>
      <dgm:spPr/>
      <dgm:t>
        <a:bodyPr/>
        <a:lstStyle/>
        <a:p>
          <a:endParaRPr lang="en-US"/>
        </a:p>
      </dgm:t>
    </dgm:pt>
    <dgm:pt modelId="{D85FD1FB-09F4-401B-89E1-0FF9F67A5E29}" type="pres">
      <dgm:prSet presAssocID="{B661B028-3173-4288-9790-37B61D0329C5}" presName="sp" presStyleCnt="0"/>
      <dgm:spPr/>
    </dgm:pt>
    <dgm:pt modelId="{C76FB083-E166-4BEE-9065-3FA3AAA3293A}" type="pres">
      <dgm:prSet presAssocID="{1D6688BA-7ED4-4EDD-9B6B-B8E0676F3355}" presName="arrowAndChildren" presStyleCnt="0"/>
      <dgm:spPr/>
    </dgm:pt>
    <dgm:pt modelId="{8857A5B2-1042-407F-8233-257A5723E961}" type="pres">
      <dgm:prSet presAssocID="{1D6688BA-7ED4-4EDD-9B6B-B8E0676F3355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60DF87E0-5F59-4003-B62B-EE06B64D9E26}" type="pres">
      <dgm:prSet presAssocID="{1D6688BA-7ED4-4EDD-9B6B-B8E0676F3355}" presName="arrow" presStyleLbl="alignNode1" presStyleIdx="1" presStyleCnt="5"/>
      <dgm:spPr/>
      <dgm:t>
        <a:bodyPr/>
        <a:lstStyle/>
        <a:p>
          <a:endParaRPr lang="en-US"/>
        </a:p>
      </dgm:t>
    </dgm:pt>
    <dgm:pt modelId="{5BA74B7F-AFC9-4203-B5A2-2D3BC1BDC0AB}" type="pres">
      <dgm:prSet presAssocID="{1D6688BA-7ED4-4EDD-9B6B-B8E0676F3355}" presName="descendantArrow" presStyleLbl="bgAccFollowNode1" presStyleIdx="1" presStyleCnt="5"/>
      <dgm:spPr/>
      <dgm:t>
        <a:bodyPr/>
        <a:lstStyle/>
        <a:p>
          <a:endParaRPr lang="en-US"/>
        </a:p>
      </dgm:t>
    </dgm:pt>
    <dgm:pt modelId="{E135DAA5-5A57-45AD-B879-FDEAE9213294}" type="pres">
      <dgm:prSet presAssocID="{A24557F8-61F4-4049-9050-8E2874E6D6B7}" presName="sp" presStyleCnt="0"/>
      <dgm:spPr/>
    </dgm:pt>
    <dgm:pt modelId="{8499D504-1812-47D7-82B3-52B13EBC8C85}" type="pres">
      <dgm:prSet presAssocID="{B45E6B0C-2397-4A87-9604-36F2D3A76F3E}" presName="arrowAndChildren" presStyleCnt="0"/>
      <dgm:spPr/>
    </dgm:pt>
    <dgm:pt modelId="{782BA557-87B7-4291-8B7E-DFFD80074A5B}" type="pres">
      <dgm:prSet presAssocID="{B45E6B0C-2397-4A87-9604-36F2D3A76F3E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3ABF48DA-5AE9-4BCD-B179-B9351FFE6F5D}" type="pres">
      <dgm:prSet presAssocID="{B45E6B0C-2397-4A87-9604-36F2D3A76F3E}" presName="arrow" presStyleLbl="alignNode1" presStyleIdx="2" presStyleCnt="5"/>
      <dgm:spPr/>
      <dgm:t>
        <a:bodyPr/>
        <a:lstStyle/>
        <a:p>
          <a:endParaRPr lang="en-US"/>
        </a:p>
      </dgm:t>
    </dgm:pt>
    <dgm:pt modelId="{B21A3315-9EB7-47B5-A88B-02F4D69364E7}" type="pres">
      <dgm:prSet presAssocID="{B45E6B0C-2397-4A87-9604-36F2D3A76F3E}" presName="descendantArrow" presStyleLbl="bgAccFollowNode1" presStyleIdx="2" presStyleCnt="5"/>
      <dgm:spPr/>
      <dgm:t>
        <a:bodyPr/>
        <a:lstStyle/>
        <a:p>
          <a:endParaRPr lang="en-US"/>
        </a:p>
      </dgm:t>
    </dgm:pt>
    <dgm:pt modelId="{D079F3C7-5A51-4A05-8824-19B84F2C01C4}" type="pres">
      <dgm:prSet presAssocID="{33EE9D7E-F6B4-434A-9E6D-76BEF694A2CA}" presName="sp" presStyleCnt="0"/>
      <dgm:spPr/>
    </dgm:pt>
    <dgm:pt modelId="{4DFF44E8-C63F-48A5-9B29-AEE4057EA882}" type="pres">
      <dgm:prSet presAssocID="{D1247535-F534-4F8D-A60D-12BB87DF068A}" presName="arrowAndChildren" presStyleCnt="0"/>
      <dgm:spPr/>
    </dgm:pt>
    <dgm:pt modelId="{AA241798-729F-41BE-AA1E-C9EED5D20558}" type="pres">
      <dgm:prSet presAssocID="{D1247535-F534-4F8D-A60D-12BB87DF068A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E048DB2B-C78E-4454-878B-F6C9B294E1EA}" type="pres">
      <dgm:prSet presAssocID="{D1247535-F534-4F8D-A60D-12BB87DF068A}" presName="arrow" presStyleLbl="alignNode1" presStyleIdx="3" presStyleCnt="5"/>
      <dgm:spPr/>
      <dgm:t>
        <a:bodyPr/>
        <a:lstStyle/>
        <a:p>
          <a:endParaRPr lang="en-US"/>
        </a:p>
      </dgm:t>
    </dgm:pt>
    <dgm:pt modelId="{8F6DEA1D-CF03-46EF-954F-A61B6BAF9571}" type="pres">
      <dgm:prSet presAssocID="{D1247535-F534-4F8D-A60D-12BB87DF068A}" presName="descendantArrow" presStyleLbl="bgAccFollowNode1" presStyleIdx="3" presStyleCnt="5"/>
      <dgm:spPr/>
      <dgm:t>
        <a:bodyPr/>
        <a:lstStyle/>
        <a:p>
          <a:endParaRPr lang="en-US"/>
        </a:p>
      </dgm:t>
    </dgm:pt>
    <dgm:pt modelId="{8055BD2C-6372-4AE5-86E6-85CEAF05D429}" type="pres">
      <dgm:prSet presAssocID="{EF4EA778-5A21-46A8-A060-D880B8A97F98}" presName="sp" presStyleCnt="0"/>
      <dgm:spPr/>
    </dgm:pt>
    <dgm:pt modelId="{6AA159E1-EB76-44CD-9215-3B8F5CE3BCC3}" type="pres">
      <dgm:prSet presAssocID="{40F683E6-98A7-43AC-9F83-FE8DE504D049}" presName="arrowAndChildren" presStyleCnt="0"/>
      <dgm:spPr/>
    </dgm:pt>
    <dgm:pt modelId="{9A49CBB9-8897-4153-9C73-630DE49D38D1}" type="pres">
      <dgm:prSet presAssocID="{40F683E6-98A7-43AC-9F83-FE8DE504D049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22998F23-A2BA-48C8-A647-BDDAB9D072F2}" type="pres">
      <dgm:prSet presAssocID="{40F683E6-98A7-43AC-9F83-FE8DE504D049}" presName="arrow" presStyleLbl="alignNode1" presStyleIdx="4" presStyleCnt="5"/>
      <dgm:spPr/>
      <dgm:t>
        <a:bodyPr/>
        <a:lstStyle/>
        <a:p>
          <a:endParaRPr lang="en-US"/>
        </a:p>
      </dgm:t>
    </dgm:pt>
    <dgm:pt modelId="{3FD4AD7B-18EB-49A4-A9F0-59A629E0A9B6}" type="pres">
      <dgm:prSet presAssocID="{40F683E6-98A7-43AC-9F83-FE8DE504D049}" presName="descendantArrow" presStyleLbl="bgAccFollowNode1" presStyleIdx="4" presStyleCnt="5"/>
      <dgm:spPr/>
      <dgm:t>
        <a:bodyPr/>
        <a:lstStyle/>
        <a:p>
          <a:endParaRPr lang="en-US"/>
        </a:p>
      </dgm:t>
    </dgm:pt>
  </dgm:ptLst>
  <dgm:cxnLst>
    <dgm:cxn modelId="{0A7E9E3B-F7C5-4E38-A35D-E19CCB34D75E}" srcId="{1F3C5998-CAEE-4654-A4CC-5389C6ECCB01}" destId="{070CC57E-1F8A-48AD-9E67-BC5F72932AFF}" srcOrd="4" destOrd="0" parTransId="{4AB9AE98-CFD7-4843-99B1-DF34468E1979}" sibTransId="{110AD60C-F8F8-42E8-8479-FCC3DD30970C}"/>
    <dgm:cxn modelId="{2675E70A-8115-421F-91DC-00E80BC3C6AF}" type="presOf" srcId="{EC309C33-627E-4D52-8A96-070396ADCF40}" destId="{8F6DEA1D-CF03-46EF-954F-A61B6BAF9571}" srcOrd="0" destOrd="0" presId="urn:microsoft.com/office/officeart/2016/7/layout/VerticalDownArrowProcess"/>
    <dgm:cxn modelId="{FE8BED98-9618-4E26-95AF-76705D014B7C}" type="presOf" srcId="{D1247535-F534-4F8D-A60D-12BB87DF068A}" destId="{AA241798-729F-41BE-AA1E-C9EED5D20558}" srcOrd="0" destOrd="0" presId="urn:microsoft.com/office/officeart/2016/7/layout/VerticalDownArrowProcess"/>
    <dgm:cxn modelId="{22BE94BC-CA3F-47EB-B8B2-8EC38AE5E80E}" type="presOf" srcId="{33B4E262-8D7B-4A3E-AD76-B68EF9790C27}" destId="{44572F44-8313-4F1E-81E6-CE1402586B7E}" srcOrd="0" destOrd="0" presId="urn:microsoft.com/office/officeart/2016/7/layout/VerticalDownArrowProcess"/>
    <dgm:cxn modelId="{2A2EE1B6-225D-4D2D-8D9D-10915BB5D2FB}" srcId="{1D6688BA-7ED4-4EDD-9B6B-B8E0676F3355}" destId="{8EB067ED-12AA-4CAD-8613-33E449FCE9B9}" srcOrd="0" destOrd="0" parTransId="{257E37C9-B350-4788-A737-0443EDFA6841}" sibTransId="{16446F00-19EA-43C6-A8FD-F90A6DB71110}"/>
    <dgm:cxn modelId="{B9DB7E64-4211-42EC-840A-89D057E3DB9F}" type="presOf" srcId="{8EB067ED-12AA-4CAD-8613-33E449FCE9B9}" destId="{5BA74B7F-AFC9-4203-B5A2-2D3BC1BDC0AB}" srcOrd="0" destOrd="0" presId="urn:microsoft.com/office/officeart/2016/7/layout/VerticalDownArrowProcess"/>
    <dgm:cxn modelId="{38D796F3-47CE-4162-B631-8F59A4047BB6}" type="presOf" srcId="{070CC57E-1F8A-48AD-9E67-BC5F72932AFF}" destId="{E41C4BEB-9F5B-47A8-9958-E5F77213BF61}" srcOrd="0" destOrd="0" presId="urn:microsoft.com/office/officeart/2016/7/layout/VerticalDownArrowProcess"/>
    <dgm:cxn modelId="{321FF764-B536-45F2-821F-9F6A3495041D}" type="presOf" srcId="{B45E6B0C-2397-4A87-9604-36F2D3A76F3E}" destId="{782BA557-87B7-4291-8B7E-DFFD80074A5B}" srcOrd="0" destOrd="0" presId="urn:microsoft.com/office/officeart/2016/7/layout/VerticalDownArrowProcess"/>
    <dgm:cxn modelId="{18B150BC-2ABE-497E-9A92-1B026F8E1FE1}" type="presOf" srcId="{1F3C5998-CAEE-4654-A4CC-5389C6ECCB01}" destId="{75CD2B09-C337-4E37-B554-AF9BDB5FFBD7}" srcOrd="0" destOrd="0" presId="urn:microsoft.com/office/officeart/2016/7/layout/VerticalDownArrowProcess"/>
    <dgm:cxn modelId="{3ACC3B70-679E-4558-82A4-B55DB04E45DB}" srcId="{1F3C5998-CAEE-4654-A4CC-5389C6ECCB01}" destId="{1D6688BA-7ED4-4EDD-9B6B-B8E0676F3355}" srcOrd="3" destOrd="0" parTransId="{41307657-9D49-4687-A07F-93259942B017}" sibTransId="{B661B028-3173-4288-9790-37B61D0329C5}"/>
    <dgm:cxn modelId="{BA96BCE4-DE4C-47F5-A483-6948F9B9BA2F}" type="presOf" srcId="{1D6688BA-7ED4-4EDD-9B6B-B8E0676F3355}" destId="{8857A5B2-1042-407F-8233-257A5723E961}" srcOrd="0" destOrd="0" presId="urn:microsoft.com/office/officeart/2016/7/layout/VerticalDownArrowProcess"/>
    <dgm:cxn modelId="{9C6F841D-8C6C-4508-8131-AACF179B0B0E}" type="presOf" srcId="{DE6B53E0-854F-47E9-9D6E-4A0DA880BE5E}" destId="{3FD4AD7B-18EB-49A4-A9F0-59A629E0A9B6}" srcOrd="0" destOrd="0" presId="urn:microsoft.com/office/officeart/2016/7/layout/VerticalDownArrowProcess"/>
    <dgm:cxn modelId="{CA248DBA-8783-48C3-8327-474C35EE612C}" srcId="{D1247535-F534-4F8D-A60D-12BB87DF068A}" destId="{EC309C33-627E-4D52-8A96-070396ADCF40}" srcOrd="0" destOrd="0" parTransId="{1276EED6-3894-484B-B1BA-515C5DFCFBEA}" sibTransId="{CF5B45AF-98B7-403B-AF8B-A3CC1DED7A9D}"/>
    <dgm:cxn modelId="{10BA196D-62B0-4A91-B691-DA05CFB63505}" srcId="{070CC57E-1F8A-48AD-9E67-BC5F72932AFF}" destId="{33B4E262-8D7B-4A3E-AD76-B68EF9790C27}" srcOrd="0" destOrd="0" parTransId="{EAB0008C-5F3B-4998-A1FF-E756BDEAFA97}" sibTransId="{36EF64F4-5743-4C1B-853B-2A757C7E1B28}"/>
    <dgm:cxn modelId="{B244BB99-37F3-4A60-9236-BDDDCDDE65D6}" srcId="{1F3C5998-CAEE-4654-A4CC-5389C6ECCB01}" destId="{40F683E6-98A7-43AC-9F83-FE8DE504D049}" srcOrd="0" destOrd="0" parTransId="{ACB33C2D-F2B0-44D2-988D-9EC31DC1B64C}" sibTransId="{EF4EA778-5A21-46A8-A060-D880B8A97F98}"/>
    <dgm:cxn modelId="{509A56CC-8AFF-4903-A8B5-B59E42442FD2}" srcId="{40F683E6-98A7-43AC-9F83-FE8DE504D049}" destId="{DE6B53E0-854F-47E9-9D6E-4A0DA880BE5E}" srcOrd="0" destOrd="0" parTransId="{8EA88957-C34E-430F-B493-076FD5150300}" sibTransId="{FF4FB6B4-3BBE-4E91-A0F3-CCD62F6B6294}"/>
    <dgm:cxn modelId="{FED7ACDA-D03E-4A21-9889-7C19D016E77A}" type="presOf" srcId="{40F683E6-98A7-43AC-9F83-FE8DE504D049}" destId="{22998F23-A2BA-48C8-A647-BDDAB9D072F2}" srcOrd="1" destOrd="0" presId="urn:microsoft.com/office/officeart/2016/7/layout/VerticalDownArrowProcess"/>
    <dgm:cxn modelId="{78B15EF1-1D6E-44F9-B9DC-9BF0E0B75D3F}" type="presOf" srcId="{B45E6B0C-2397-4A87-9604-36F2D3A76F3E}" destId="{3ABF48DA-5AE9-4BCD-B179-B9351FFE6F5D}" srcOrd="1" destOrd="0" presId="urn:microsoft.com/office/officeart/2016/7/layout/VerticalDownArrowProcess"/>
    <dgm:cxn modelId="{267590BC-75F0-40AA-9896-6A484608C09E}" type="presOf" srcId="{1D6688BA-7ED4-4EDD-9B6B-B8E0676F3355}" destId="{60DF87E0-5F59-4003-B62B-EE06B64D9E26}" srcOrd="1" destOrd="0" presId="urn:microsoft.com/office/officeart/2016/7/layout/VerticalDownArrowProcess"/>
    <dgm:cxn modelId="{68C11E29-AC5C-4B01-8BCA-357A9FCFED62}" type="presOf" srcId="{D1247535-F534-4F8D-A60D-12BB87DF068A}" destId="{E048DB2B-C78E-4454-878B-F6C9B294E1EA}" srcOrd="1" destOrd="0" presId="urn:microsoft.com/office/officeart/2016/7/layout/VerticalDownArrowProcess"/>
    <dgm:cxn modelId="{33584B4C-E2AD-483A-91BC-28D64A3A9433}" srcId="{1F3C5998-CAEE-4654-A4CC-5389C6ECCB01}" destId="{D1247535-F534-4F8D-A60D-12BB87DF068A}" srcOrd="1" destOrd="0" parTransId="{252CFF91-B99F-4677-8945-1AB0F1F06701}" sibTransId="{33EE9D7E-F6B4-434A-9E6D-76BEF694A2CA}"/>
    <dgm:cxn modelId="{A4CFB1D5-BA90-4C47-8A48-59330C421478}" type="presOf" srcId="{FAF35A82-7794-4733-9C31-2FF54E2DE8C2}" destId="{B21A3315-9EB7-47B5-A88B-02F4D69364E7}" srcOrd="0" destOrd="0" presId="urn:microsoft.com/office/officeart/2016/7/layout/VerticalDownArrowProcess"/>
    <dgm:cxn modelId="{5FAE2A6D-D9D8-451D-8FB8-D61E24B36493}" srcId="{1F3C5998-CAEE-4654-A4CC-5389C6ECCB01}" destId="{B45E6B0C-2397-4A87-9604-36F2D3A76F3E}" srcOrd="2" destOrd="0" parTransId="{07697E9A-DDA5-4053-BD2C-4602A85557AA}" sibTransId="{A24557F8-61F4-4049-9050-8E2874E6D6B7}"/>
    <dgm:cxn modelId="{F0C7C97D-2088-414F-9278-9880C151237C}" type="presOf" srcId="{40F683E6-98A7-43AC-9F83-FE8DE504D049}" destId="{9A49CBB9-8897-4153-9C73-630DE49D38D1}" srcOrd="0" destOrd="0" presId="urn:microsoft.com/office/officeart/2016/7/layout/VerticalDownArrowProcess"/>
    <dgm:cxn modelId="{DB6B71DD-1286-4E5C-9DD2-DC58340C70DA}" srcId="{B45E6B0C-2397-4A87-9604-36F2D3A76F3E}" destId="{FAF35A82-7794-4733-9C31-2FF54E2DE8C2}" srcOrd="0" destOrd="0" parTransId="{FD487D28-E712-43CE-8AE7-B8B7FC1DE823}" sibTransId="{783EE10F-61B4-45BC-9AB3-0A5AC90C0BA6}"/>
    <dgm:cxn modelId="{E187F995-7A99-4323-8ECC-656D9DF6E073}" type="presParOf" srcId="{75CD2B09-C337-4E37-B554-AF9BDB5FFBD7}" destId="{4E6A16F4-367A-457B-9EA9-F4E1BA7F7C05}" srcOrd="0" destOrd="0" presId="urn:microsoft.com/office/officeart/2016/7/layout/VerticalDownArrowProcess"/>
    <dgm:cxn modelId="{A7F7BBAC-FC29-4372-816C-0F8033C963C0}" type="presParOf" srcId="{4E6A16F4-367A-457B-9EA9-F4E1BA7F7C05}" destId="{E41C4BEB-9F5B-47A8-9958-E5F77213BF61}" srcOrd="0" destOrd="0" presId="urn:microsoft.com/office/officeart/2016/7/layout/VerticalDownArrowProcess"/>
    <dgm:cxn modelId="{69429380-01B2-43D9-868A-1B3BF14EAEF7}" type="presParOf" srcId="{4E6A16F4-367A-457B-9EA9-F4E1BA7F7C05}" destId="{44572F44-8313-4F1E-81E6-CE1402586B7E}" srcOrd="1" destOrd="0" presId="urn:microsoft.com/office/officeart/2016/7/layout/VerticalDownArrowProcess"/>
    <dgm:cxn modelId="{1CA85E94-D038-4D11-8DB0-5F136A191CA8}" type="presParOf" srcId="{75CD2B09-C337-4E37-B554-AF9BDB5FFBD7}" destId="{D85FD1FB-09F4-401B-89E1-0FF9F67A5E29}" srcOrd="1" destOrd="0" presId="urn:microsoft.com/office/officeart/2016/7/layout/VerticalDownArrowProcess"/>
    <dgm:cxn modelId="{E8D31EB1-B9DD-43F0-82A2-C94FE18B9478}" type="presParOf" srcId="{75CD2B09-C337-4E37-B554-AF9BDB5FFBD7}" destId="{C76FB083-E166-4BEE-9065-3FA3AAA3293A}" srcOrd="2" destOrd="0" presId="urn:microsoft.com/office/officeart/2016/7/layout/VerticalDownArrowProcess"/>
    <dgm:cxn modelId="{09B09779-A3F6-4779-AAB1-08DEBF011AA1}" type="presParOf" srcId="{C76FB083-E166-4BEE-9065-3FA3AAA3293A}" destId="{8857A5B2-1042-407F-8233-257A5723E961}" srcOrd="0" destOrd="0" presId="urn:microsoft.com/office/officeart/2016/7/layout/VerticalDownArrowProcess"/>
    <dgm:cxn modelId="{967F1924-888E-408E-A90B-5B6852E2C03B}" type="presParOf" srcId="{C76FB083-E166-4BEE-9065-3FA3AAA3293A}" destId="{60DF87E0-5F59-4003-B62B-EE06B64D9E26}" srcOrd="1" destOrd="0" presId="urn:microsoft.com/office/officeart/2016/7/layout/VerticalDownArrowProcess"/>
    <dgm:cxn modelId="{853B2134-5381-4D9A-9489-19DD9708079A}" type="presParOf" srcId="{C76FB083-E166-4BEE-9065-3FA3AAA3293A}" destId="{5BA74B7F-AFC9-4203-B5A2-2D3BC1BDC0AB}" srcOrd="2" destOrd="0" presId="urn:microsoft.com/office/officeart/2016/7/layout/VerticalDownArrowProcess"/>
    <dgm:cxn modelId="{6FA0DCC3-F8D8-46D3-AB3B-3E7E155A44AE}" type="presParOf" srcId="{75CD2B09-C337-4E37-B554-AF9BDB5FFBD7}" destId="{E135DAA5-5A57-45AD-B879-FDEAE9213294}" srcOrd="3" destOrd="0" presId="urn:microsoft.com/office/officeart/2016/7/layout/VerticalDownArrowProcess"/>
    <dgm:cxn modelId="{8361C5D6-30DA-4BC4-B4B0-FD8E9A61B642}" type="presParOf" srcId="{75CD2B09-C337-4E37-B554-AF9BDB5FFBD7}" destId="{8499D504-1812-47D7-82B3-52B13EBC8C85}" srcOrd="4" destOrd="0" presId="urn:microsoft.com/office/officeart/2016/7/layout/VerticalDownArrowProcess"/>
    <dgm:cxn modelId="{660562FF-E28B-42E0-BA58-AC94F00D0319}" type="presParOf" srcId="{8499D504-1812-47D7-82B3-52B13EBC8C85}" destId="{782BA557-87B7-4291-8B7E-DFFD80074A5B}" srcOrd="0" destOrd="0" presId="urn:microsoft.com/office/officeart/2016/7/layout/VerticalDownArrowProcess"/>
    <dgm:cxn modelId="{918D3060-CC60-4E4A-A119-6EE68FEACB21}" type="presParOf" srcId="{8499D504-1812-47D7-82B3-52B13EBC8C85}" destId="{3ABF48DA-5AE9-4BCD-B179-B9351FFE6F5D}" srcOrd="1" destOrd="0" presId="urn:microsoft.com/office/officeart/2016/7/layout/VerticalDownArrowProcess"/>
    <dgm:cxn modelId="{BF115D72-195B-4DC6-B71D-B91816DBE6D9}" type="presParOf" srcId="{8499D504-1812-47D7-82B3-52B13EBC8C85}" destId="{B21A3315-9EB7-47B5-A88B-02F4D69364E7}" srcOrd="2" destOrd="0" presId="urn:microsoft.com/office/officeart/2016/7/layout/VerticalDownArrowProcess"/>
    <dgm:cxn modelId="{F2CC6638-C67A-4F89-BDC6-E8478757CF87}" type="presParOf" srcId="{75CD2B09-C337-4E37-B554-AF9BDB5FFBD7}" destId="{D079F3C7-5A51-4A05-8824-19B84F2C01C4}" srcOrd="5" destOrd="0" presId="urn:microsoft.com/office/officeart/2016/7/layout/VerticalDownArrowProcess"/>
    <dgm:cxn modelId="{253AD210-9A4A-4E00-B9F4-B44E0F421BD9}" type="presParOf" srcId="{75CD2B09-C337-4E37-B554-AF9BDB5FFBD7}" destId="{4DFF44E8-C63F-48A5-9B29-AEE4057EA882}" srcOrd="6" destOrd="0" presId="urn:microsoft.com/office/officeart/2016/7/layout/VerticalDownArrowProcess"/>
    <dgm:cxn modelId="{9559ADBC-A291-4E4F-B166-890FC519E817}" type="presParOf" srcId="{4DFF44E8-C63F-48A5-9B29-AEE4057EA882}" destId="{AA241798-729F-41BE-AA1E-C9EED5D20558}" srcOrd="0" destOrd="0" presId="urn:microsoft.com/office/officeart/2016/7/layout/VerticalDownArrowProcess"/>
    <dgm:cxn modelId="{EB45308F-45E8-4008-95BF-B81073CDBC4F}" type="presParOf" srcId="{4DFF44E8-C63F-48A5-9B29-AEE4057EA882}" destId="{E048DB2B-C78E-4454-878B-F6C9B294E1EA}" srcOrd="1" destOrd="0" presId="urn:microsoft.com/office/officeart/2016/7/layout/VerticalDownArrowProcess"/>
    <dgm:cxn modelId="{FEC974D8-1F05-476A-89D9-D67541EF217E}" type="presParOf" srcId="{4DFF44E8-C63F-48A5-9B29-AEE4057EA882}" destId="{8F6DEA1D-CF03-46EF-954F-A61B6BAF9571}" srcOrd="2" destOrd="0" presId="urn:microsoft.com/office/officeart/2016/7/layout/VerticalDownArrowProcess"/>
    <dgm:cxn modelId="{CDD75968-9421-4865-A4E5-3BBFDCBB2DD1}" type="presParOf" srcId="{75CD2B09-C337-4E37-B554-AF9BDB5FFBD7}" destId="{8055BD2C-6372-4AE5-86E6-85CEAF05D429}" srcOrd="7" destOrd="0" presId="urn:microsoft.com/office/officeart/2016/7/layout/VerticalDownArrowProcess"/>
    <dgm:cxn modelId="{8B95A492-522A-4143-B026-D4ECABFDBE0F}" type="presParOf" srcId="{75CD2B09-C337-4E37-B554-AF9BDB5FFBD7}" destId="{6AA159E1-EB76-44CD-9215-3B8F5CE3BCC3}" srcOrd="8" destOrd="0" presId="urn:microsoft.com/office/officeart/2016/7/layout/VerticalDownArrowProcess"/>
    <dgm:cxn modelId="{5CFAC7E4-D368-4431-91D0-AC5087AA778A}" type="presParOf" srcId="{6AA159E1-EB76-44CD-9215-3B8F5CE3BCC3}" destId="{9A49CBB9-8897-4153-9C73-630DE49D38D1}" srcOrd="0" destOrd="0" presId="urn:microsoft.com/office/officeart/2016/7/layout/VerticalDownArrowProcess"/>
    <dgm:cxn modelId="{02586CD2-09CF-4452-AE65-9BA4ECB7DCF7}" type="presParOf" srcId="{6AA159E1-EB76-44CD-9215-3B8F5CE3BCC3}" destId="{22998F23-A2BA-48C8-A647-BDDAB9D072F2}" srcOrd="1" destOrd="0" presId="urn:microsoft.com/office/officeart/2016/7/layout/VerticalDownArrowProcess"/>
    <dgm:cxn modelId="{188916DE-574A-4C7A-91AC-69C084C62A7D}" type="presParOf" srcId="{6AA159E1-EB76-44CD-9215-3B8F5CE3BCC3}" destId="{3FD4AD7B-18EB-49A4-A9F0-59A629E0A9B6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7EEC47-0BF2-4A02-88B7-8FCEDA1437F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6D685E5-4F36-48D0-B7C2-1C8FDA65913E}">
      <dgm:prSet/>
      <dgm:spPr/>
      <dgm:t>
        <a:bodyPr/>
        <a:lstStyle/>
        <a:p>
          <a:r>
            <a:rPr lang="en-US"/>
            <a:t>Operational infrastructure to support learning</a:t>
          </a:r>
        </a:p>
      </dgm:t>
    </dgm:pt>
    <dgm:pt modelId="{ED4B22C8-4AA7-40B9-AE29-2B08313C20CD}" type="parTrans" cxnId="{85A3A06D-86E4-44E1-90AF-AB1742CDF2A7}">
      <dgm:prSet/>
      <dgm:spPr/>
      <dgm:t>
        <a:bodyPr/>
        <a:lstStyle/>
        <a:p>
          <a:endParaRPr lang="en-US"/>
        </a:p>
      </dgm:t>
    </dgm:pt>
    <dgm:pt modelId="{78FAD7E5-CEE1-4B8C-ACD4-16283ED493B8}" type="sibTrans" cxnId="{85A3A06D-86E4-44E1-90AF-AB1742CDF2A7}">
      <dgm:prSet/>
      <dgm:spPr/>
      <dgm:t>
        <a:bodyPr/>
        <a:lstStyle/>
        <a:p>
          <a:endParaRPr lang="en-US"/>
        </a:p>
      </dgm:t>
    </dgm:pt>
    <dgm:pt modelId="{0649B7B6-6977-4F97-A641-5C360F38A7F9}">
      <dgm:prSet/>
      <dgm:spPr/>
      <dgm:t>
        <a:bodyPr/>
        <a:lstStyle/>
        <a:p>
          <a:r>
            <a:rPr lang="en-US"/>
            <a:t>New instruction for all students</a:t>
          </a:r>
        </a:p>
      </dgm:t>
    </dgm:pt>
    <dgm:pt modelId="{0E801275-4B1D-4DEF-ABD7-F13BDCC24F01}" type="parTrans" cxnId="{307669D7-F924-4FE6-B94E-D24E0565A828}">
      <dgm:prSet/>
      <dgm:spPr/>
      <dgm:t>
        <a:bodyPr/>
        <a:lstStyle/>
        <a:p>
          <a:endParaRPr lang="en-US"/>
        </a:p>
      </dgm:t>
    </dgm:pt>
    <dgm:pt modelId="{9CEE7B6D-EF91-48DA-BBD9-CD9C68FB3D4C}" type="sibTrans" cxnId="{307669D7-F924-4FE6-B94E-D24E0565A828}">
      <dgm:prSet/>
      <dgm:spPr/>
      <dgm:t>
        <a:bodyPr/>
        <a:lstStyle/>
        <a:p>
          <a:endParaRPr lang="en-US"/>
        </a:p>
      </dgm:t>
    </dgm:pt>
    <dgm:pt modelId="{B754EA46-8031-46D9-8F88-5706C5E107B4}">
      <dgm:prSet/>
      <dgm:spPr/>
      <dgm:t>
        <a:bodyPr/>
        <a:lstStyle/>
        <a:p>
          <a:r>
            <a:rPr lang="en-US"/>
            <a:t>Identification of instructional gaps and student needs</a:t>
          </a:r>
        </a:p>
      </dgm:t>
    </dgm:pt>
    <dgm:pt modelId="{54D34C12-EA1D-4B32-A093-03D196C24A89}" type="parTrans" cxnId="{51BC2679-7B08-4B93-A8CC-B0D9BD21CA94}">
      <dgm:prSet/>
      <dgm:spPr/>
      <dgm:t>
        <a:bodyPr/>
        <a:lstStyle/>
        <a:p>
          <a:endParaRPr lang="en-US"/>
        </a:p>
      </dgm:t>
    </dgm:pt>
    <dgm:pt modelId="{55CA60D5-603F-4287-8282-BC3245A09874}" type="sibTrans" cxnId="{51BC2679-7B08-4B93-A8CC-B0D9BD21CA94}">
      <dgm:prSet/>
      <dgm:spPr/>
      <dgm:t>
        <a:bodyPr/>
        <a:lstStyle/>
        <a:p>
          <a:endParaRPr lang="en-US"/>
        </a:p>
      </dgm:t>
    </dgm:pt>
    <dgm:pt modelId="{D82D81B6-709F-423E-AF07-29EDE43AEA93}">
      <dgm:prSet/>
      <dgm:spPr/>
      <dgm:t>
        <a:bodyPr/>
        <a:lstStyle/>
        <a:p>
          <a:r>
            <a:rPr lang="en-US"/>
            <a:t>Remote Learning</a:t>
          </a:r>
        </a:p>
      </dgm:t>
    </dgm:pt>
    <dgm:pt modelId="{AA68CF4C-923A-4791-AFDE-9694BC296A5F}" type="parTrans" cxnId="{5E97FEE0-71CA-4DD5-BA05-8299EC0ED732}">
      <dgm:prSet/>
      <dgm:spPr/>
      <dgm:t>
        <a:bodyPr/>
        <a:lstStyle/>
        <a:p>
          <a:endParaRPr lang="en-US"/>
        </a:p>
      </dgm:t>
    </dgm:pt>
    <dgm:pt modelId="{C872EE7A-1426-4B5F-8880-549D834F76F1}" type="sibTrans" cxnId="{5E97FEE0-71CA-4DD5-BA05-8299EC0ED732}">
      <dgm:prSet/>
      <dgm:spPr/>
      <dgm:t>
        <a:bodyPr/>
        <a:lstStyle/>
        <a:p>
          <a:endParaRPr lang="en-US"/>
        </a:p>
      </dgm:t>
    </dgm:pt>
    <dgm:pt modelId="{4A8109B9-611B-4C99-B4DE-B34B76D47559}" type="pres">
      <dgm:prSet presAssocID="{AE7EEC47-0BF2-4A02-88B7-8FCEDA1437F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0E7F80-BECA-4F2D-A9BB-E58F541457E9}" type="pres">
      <dgm:prSet presAssocID="{26D685E5-4F36-48D0-B7C2-1C8FDA65913E}" presName="compNode" presStyleCnt="0"/>
      <dgm:spPr/>
    </dgm:pt>
    <dgm:pt modelId="{DD9D6BE5-20F6-4331-9EAD-D118F55E9CDA}" type="pres">
      <dgm:prSet presAssocID="{26D685E5-4F36-48D0-B7C2-1C8FDA65913E}" presName="bgRect" presStyleLbl="bgShp" presStyleIdx="0" presStyleCnt="4"/>
      <dgm:spPr/>
    </dgm:pt>
    <dgm:pt modelId="{97CFDD06-34BA-4B77-9D32-F994A98BD3CF}" type="pres">
      <dgm:prSet presAssocID="{26D685E5-4F36-48D0-B7C2-1C8FDA65913E}" presName="iconRect" presStyleLbl="node1" presStyleIdx="0" presStyleCnt="4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nagement"/>
        </a:ext>
      </dgm:extLst>
    </dgm:pt>
    <dgm:pt modelId="{48A689D5-9299-483F-8C5B-DF1D5F88EF4D}" type="pres">
      <dgm:prSet presAssocID="{26D685E5-4F36-48D0-B7C2-1C8FDA65913E}" presName="spaceRect" presStyleCnt="0"/>
      <dgm:spPr/>
    </dgm:pt>
    <dgm:pt modelId="{FC381D28-6C7E-40B4-BDB2-96BA59A6B1AC}" type="pres">
      <dgm:prSet presAssocID="{26D685E5-4F36-48D0-B7C2-1C8FDA65913E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4A9BC66-EE3E-4D12-A2B0-1B6AE1AAD5B9}" type="pres">
      <dgm:prSet presAssocID="{78FAD7E5-CEE1-4B8C-ACD4-16283ED493B8}" presName="sibTrans" presStyleCnt="0"/>
      <dgm:spPr/>
    </dgm:pt>
    <dgm:pt modelId="{D045796C-EB1C-4679-9237-D29454E891D8}" type="pres">
      <dgm:prSet presAssocID="{0649B7B6-6977-4F97-A641-5C360F38A7F9}" presName="compNode" presStyleCnt="0"/>
      <dgm:spPr/>
    </dgm:pt>
    <dgm:pt modelId="{827AAAE9-EF5F-496F-9DB8-0E11A779EB43}" type="pres">
      <dgm:prSet presAssocID="{0649B7B6-6977-4F97-A641-5C360F38A7F9}" presName="bgRect" presStyleLbl="bgShp" presStyleIdx="1" presStyleCnt="4"/>
      <dgm:spPr/>
    </dgm:pt>
    <dgm:pt modelId="{DC3418F6-72E4-45DE-A447-CD25A784FA29}" type="pres">
      <dgm:prSet presAssocID="{0649B7B6-6977-4F97-A641-5C360F38A7F9}" presName="iconRect" presStyleLbl="node1" presStyleIdx="1" presStyleCnt="4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F30B4E8B-0E93-4B53-878C-DEF8D0E79DA9}" type="pres">
      <dgm:prSet presAssocID="{0649B7B6-6977-4F97-A641-5C360F38A7F9}" presName="spaceRect" presStyleCnt="0"/>
      <dgm:spPr/>
    </dgm:pt>
    <dgm:pt modelId="{9FBA25E3-2CA5-4500-AE09-CF9DCA2D88E3}" type="pres">
      <dgm:prSet presAssocID="{0649B7B6-6977-4F97-A641-5C360F38A7F9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D13D94F-03FF-4739-918F-15A7C9418711}" type="pres">
      <dgm:prSet presAssocID="{9CEE7B6D-EF91-48DA-BBD9-CD9C68FB3D4C}" presName="sibTrans" presStyleCnt="0"/>
      <dgm:spPr/>
    </dgm:pt>
    <dgm:pt modelId="{3232B906-9825-44FB-A5DF-A27F2DF0DCF7}" type="pres">
      <dgm:prSet presAssocID="{B754EA46-8031-46D9-8F88-5706C5E107B4}" presName="compNode" presStyleCnt="0"/>
      <dgm:spPr/>
    </dgm:pt>
    <dgm:pt modelId="{089E163F-7F57-4F9A-8913-47AE9E43C94C}" type="pres">
      <dgm:prSet presAssocID="{B754EA46-8031-46D9-8F88-5706C5E107B4}" presName="bgRect" presStyleLbl="bgShp" presStyleIdx="2" presStyleCnt="4"/>
      <dgm:spPr/>
    </dgm:pt>
    <dgm:pt modelId="{26BA27C2-3BA7-4E0E-ACC0-DF4587CC7AC4}" type="pres">
      <dgm:prSet presAssocID="{B754EA46-8031-46D9-8F88-5706C5E107B4}" presName="iconRect" presStyleLbl="node1" presStyleIdx="2" presStyleCnt="4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7DE802F-CAE1-4C3F-896D-2DF3C22D70E7}" type="pres">
      <dgm:prSet presAssocID="{B754EA46-8031-46D9-8F88-5706C5E107B4}" presName="spaceRect" presStyleCnt="0"/>
      <dgm:spPr/>
    </dgm:pt>
    <dgm:pt modelId="{6A46269B-FB29-432E-A8B0-7888D731BCA5}" type="pres">
      <dgm:prSet presAssocID="{B754EA46-8031-46D9-8F88-5706C5E107B4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EC93616-DE4A-4654-BE00-D4E4BFA87F82}" type="pres">
      <dgm:prSet presAssocID="{55CA60D5-603F-4287-8282-BC3245A09874}" presName="sibTrans" presStyleCnt="0"/>
      <dgm:spPr/>
    </dgm:pt>
    <dgm:pt modelId="{DE7EF6E8-E220-45D3-8991-EC8B3583150E}" type="pres">
      <dgm:prSet presAssocID="{D82D81B6-709F-423E-AF07-29EDE43AEA93}" presName="compNode" presStyleCnt="0"/>
      <dgm:spPr/>
    </dgm:pt>
    <dgm:pt modelId="{4A7494D4-5DBD-4D44-A785-9BEB340DC888}" type="pres">
      <dgm:prSet presAssocID="{D82D81B6-709F-423E-AF07-29EDE43AEA93}" presName="bgRect" presStyleLbl="bgShp" presStyleIdx="3" presStyleCnt="4"/>
      <dgm:spPr/>
    </dgm:pt>
    <dgm:pt modelId="{01EC9160-2B0B-4B07-8B61-4487E416B6D8}" type="pres">
      <dgm:prSet presAssocID="{D82D81B6-709F-423E-AF07-29EDE43AEA93}" presName="iconRect" presStyleLbl="node1" presStyleIdx="3" presStyleCnt="4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F1C2263F-8B57-413A-98F5-EDB4432852E5}" type="pres">
      <dgm:prSet presAssocID="{D82D81B6-709F-423E-AF07-29EDE43AEA93}" presName="spaceRect" presStyleCnt="0"/>
      <dgm:spPr/>
    </dgm:pt>
    <dgm:pt modelId="{382792F5-E270-4B39-9E68-9430C82F8E72}" type="pres">
      <dgm:prSet presAssocID="{D82D81B6-709F-423E-AF07-29EDE43AEA93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07669D7-F924-4FE6-B94E-D24E0565A828}" srcId="{AE7EEC47-0BF2-4A02-88B7-8FCEDA1437F6}" destId="{0649B7B6-6977-4F97-A641-5C360F38A7F9}" srcOrd="1" destOrd="0" parTransId="{0E801275-4B1D-4DEF-ABD7-F13BDCC24F01}" sibTransId="{9CEE7B6D-EF91-48DA-BBD9-CD9C68FB3D4C}"/>
    <dgm:cxn modelId="{6E72ED33-DA71-4C21-80B9-8854404F94E5}" type="presOf" srcId="{B754EA46-8031-46D9-8F88-5706C5E107B4}" destId="{6A46269B-FB29-432E-A8B0-7888D731BCA5}" srcOrd="0" destOrd="0" presId="urn:microsoft.com/office/officeart/2018/2/layout/IconVerticalSolidList"/>
    <dgm:cxn modelId="{51BC2679-7B08-4B93-A8CC-B0D9BD21CA94}" srcId="{AE7EEC47-0BF2-4A02-88B7-8FCEDA1437F6}" destId="{B754EA46-8031-46D9-8F88-5706C5E107B4}" srcOrd="2" destOrd="0" parTransId="{54D34C12-EA1D-4B32-A093-03D196C24A89}" sibTransId="{55CA60D5-603F-4287-8282-BC3245A09874}"/>
    <dgm:cxn modelId="{85A3A06D-86E4-44E1-90AF-AB1742CDF2A7}" srcId="{AE7EEC47-0BF2-4A02-88B7-8FCEDA1437F6}" destId="{26D685E5-4F36-48D0-B7C2-1C8FDA65913E}" srcOrd="0" destOrd="0" parTransId="{ED4B22C8-4AA7-40B9-AE29-2B08313C20CD}" sibTransId="{78FAD7E5-CEE1-4B8C-ACD4-16283ED493B8}"/>
    <dgm:cxn modelId="{2375ADE4-2DF4-4837-8C61-0F85C6C7DFAF}" type="presOf" srcId="{AE7EEC47-0BF2-4A02-88B7-8FCEDA1437F6}" destId="{4A8109B9-611B-4C99-B4DE-B34B76D47559}" srcOrd="0" destOrd="0" presId="urn:microsoft.com/office/officeart/2018/2/layout/IconVerticalSolidList"/>
    <dgm:cxn modelId="{FC3AF8A1-A2D9-49BD-BE8B-8825FA42ED97}" type="presOf" srcId="{0649B7B6-6977-4F97-A641-5C360F38A7F9}" destId="{9FBA25E3-2CA5-4500-AE09-CF9DCA2D88E3}" srcOrd="0" destOrd="0" presId="urn:microsoft.com/office/officeart/2018/2/layout/IconVerticalSolidList"/>
    <dgm:cxn modelId="{1A7422E8-A7DF-416B-92C7-C95E7C326DFF}" type="presOf" srcId="{D82D81B6-709F-423E-AF07-29EDE43AEA93}" destId="{382792F5-E270-4B39-9E68-9430C82F8E72}" srcOrd="0" destOrd="0" presId="urn:microsoft.com/office/officeart/2018/2/layout/IconVerticalSolidList"/>
    <dgm:cxn modelId="{7B09F715-D563-4C66-980A-4046FA00FB4A}" type="presOf" srcId="{26D685E5-4F36-48D0-B7C2-1C8FDA65913E}" destId="{FC381D28-6C7E-40B4-BDB2-96BA59A6B1AC}" srcOrd="0" destOrd="0" presId="urn:microsoft.com/office/officeart/2018/2/layout/IconVerticalSolidList"/>
    <dgm:cxn modelId="{5E97FEE0-71CA-4DD5-BA05-8299EC0ED732}" srcId="{AE7EEC47-0BF2-4A02-88B7-8FCEDA1437F6}" destId="{D82D81B6-709F-423E-AF07-29EDE43AEA93}" srcOrd="3" destOrd="0" parTransId="{AA68CF4C-923A-4791-AFDE-9694BC296A5F}" sibTransId="{C872EE7A-1426-4B5F-8880-549D834F76F1}"/>
    <dgm:cxn modelId="{5D0C6BA0-98B8-4178-B721-AA9835AC6CD2}" type="presParOf" srcId="{4A8109B9-611B-4C99-B4DE-B34B76D47559}" destId="{FE0E7F80-BECA-4F2D-A9BB-E58F541457E9}" srcOrd="0" destOrd="0" presId="urn:microsoft.com/office/officeart/2018/2/layout/IconVerticalSolidList"/>
    <dgm:cxn modelId="{CE16AD86-E85D-4E1C-8DE1-96B46E216D8A}" type="presParOf" srcId="{FE0E7F80-BECA-4F2D-A9BB-E58F541457E9}" destId="{DD9D6BE5-20F6-4331-9EAD-D118F55E9CDA}" srcOrd="0" destOrd="0" presId="urn:microsoft.com/office/officeart/2018/2/layout/IconVerticalSolidList"/>
    <dgm:cxn modelId="{467B630F-C95F-4FE5-9466-AF08AD1A926C}" type="presParOf" srcId="{FE0E7F80-BECA-4F2D-A9BB-E58F541457E9}" destId="{97CFDD06-34BA-4B77-9D32-F994A98BD3CF}" srcOrd="1" destOrd="0" presId="urn:microsoft.com/office/officeart/2018/2/layout/IconVerticalSolidList"/>
    <dgm:cxn modelId="{FF363705-3B75-410B-8AC5-D1C25F76D22B}" type="presParOf" srcId="{FE0E7F80-BECA-4F2D-A9BB-E58F541457E9}" destId="{48A689D5-9299-483F-8C5B-DF1D5F88EF4D}" srcOrd="2" destOrd="0" presId="urn:microsoft.com/office/officeart/2018/2/layout/IconVerticalSolidList"/>
    <dgm:cxn modelId="{51A119F0-9A5F-4443-8608-C82E1B33B36F}" type="presParOf" srcId="{FE0E7F80-BECA-4F2D-A9BB-E58F541457E9}" destId="{FC381D28-6C7E-40B4-BDB2-96BA59A6B1AC}" srcOrd="3" destOrd="0" presId="urn:microsoft.com/office/officeart/2018/2/layout/IconVerticalSolidList"/>
    <dgm:cxn modelId="{976A18B8-A887-45DA-9853-15551C07D9AE}" type="presParOf" srcId="{4A8109B9-611B-4C99-B4DE-B34B76D47559}" destId="{04A9BC66-EE3E-4D12-A2B0-1B6AE1AAD5B9}" srcOrd="1" destOrd="0" presId="urn:microsoft.com/office/officeart/2018/2/layout/IconVerticalSolidList"/>
    <dgm:cxn modelId="{9490378A-08CA-40A5-B91B-A4D48274E13C}" type="presParOf" srcId="{4A8109B9-611B-4C99-B4DE-B34B76D47559}" destId="{D045796C-EB1C-4679-9237-D29454E891D8}" srcOrd="2" destOrd="0" presId="urn:microsoft.com/office/officeart/2018/2/layout/IconVerticalSolidList"/>
    <dgm:cxn modelId="{C556CB3D-FB7E-44E8-BBDB-A1F13F2ED4DA}" type="presParOf" srcId="{D045796C-EB1C-4679-9237-D29454E891D8}" destId="{827AAAE9-EF5F-496F-9DB8-0E11A779EB43}" srcOrd="0" destOrd="0" presId="urn:microsoft.com/office/officeart/2018/2/layout/IconVerticalSolidList"/>
    <dgm:cxn modelId="{3C0AF1B5-029C-44D1-9C19-9D238C9B7CDC}" type="presParOf" srcId="{D045796C-EB1C-4679-9237-D29454E891D8}" destId="{DC3418F6-72E4-45DE-A447-CD25A784FA29}" srcOrd="1" destOrd="0" presId="urn:microsoft.com/office/officeart/2018/2/layout/IconVerticalSolidList"/>
    <dgm:cxn modelId="{3C8DA563-E8B8-43D4-B3F8-98F0DBC6C3AE}" type="presParOf" srcId="{D045796C-EB1C-4679-9237-D29454E891D8}" destId="{F30B4E8B-0E93-4B53-878C-DEF8D0E79DA9}" srcOrd="2" destOrd="0" presId="urn:microsoft.com/office/officeart/2018/2/layout/IconVerticalSolidList"/>
    <dgm:cxn modelId="{1CEF6F9C-4306-4F76-A17E-63910E54E1B6}" type="presParOf" srcId="{D045796C-EB1C-4679-9237-D29454E891D8}" destId="{9FBA25E3-2CA5-4500-AE09-CF9DCA2D88E3}" srcOrd="3" destOrd="0" presId="urn:microsoft.com/office/officeart/2018/2/layout/IconVerticalSolidList"/>
    <dgm:cxn modelId="{C50EF0C5-F362-4F18-B2D6-2367A7C83F4C}" type="presParOf" srcId="{4A8109B9-611B-4C99-B4DE-B34B76D47559}" destId="{0D13D94F-03FF-4739-918F-15A7C9418711}" srcOrd="3" destOrd="0" presId="urn:microsoft.com/office/officeart/2018/2/layout/IconVerticalSolidList"/>
    <dgm:cxn modelId="{4AF9C779-8130-4E6C-ABEA-41D4A89AD1DD}" type="presParOf" srcId="{4A8109B9-611B-4C99-B4DE-B34B76D47559}" destId="{3232B906-9825-44FB-A5DF-A27F2DF0DCF7}" srcOrd="4" destOrd="0" presId="urn:microsoft.com/office/officeart/2018/2/layout/IconVerticalSolidList"/>
    <dgm:cxn modelId="{009F6FDD-C9C9-4CCB-AA2A-90AE7ED9EDC0}" type="presParOf" srcId="{3232B906-9825-44FB-A5DF-A27F2DF0DCF7}" destId="{089E163F-7F57-4F9A-8913-47AE9E43C94C}" srcOrd="0" destOrd="0" presId="urn:microsoft.com/office/officeart/2018/2/layout/IconVerticalSolidList"/>
    <dgm:cxn modelId="{DA695BB5-0D5B-48B0-A84C-65B159111791}" type="presParOf" srcId="{3232B906-9825-44FB-A5DF-A27F2DF0DCF7}" destId="{26BA27C2-3BA7-4E0E-ACC0-DF4587CC7AC4}" srcOrd="1" destOrd="0" presId="urn:microsoft.com/office/officeart/2018/2/layout/IconVerticalSolidList"/>
    <dgm:cxn modelId="{CBB26BD1-39F0-48FE-968E-C21A28571081}" type="presParOf" srcId="{3232B906-9825-44FB-A5DF-A27F2DF0DCF7}" destId="{17DE802F-CAE1-4C3F-896D-2DF3C22D70E7}" srcOrd="2" destOrd="0" presId="urn:microsoft.com/office/officeart/2018/2/layout/IconVerticalSolidList"/>
    <dgm:cxn modelId="{0B11F16C-60D6-402D-A5CD-718DE1328860}" type="presParOf" srcId="{3232B906-9825-44FB-A5DF-A27F2DF0DCF7}" destId="{6A46269B-FB29-432E-A8B0-7888D731BCA5}" srcOrd="3" destOrd="0" presId="urn:microsoft.com/office/officeart/2018/2/layout/IconVerticalSolidList"/>
    <dgm:cxn modelId="{F796EC4D-65BD-40A6-AAF8-40202D52F9E4}" type="presParOf" srcId="{4A8109B9-611B-4C99-B4DE-B34B76D47559}" destId="{EEC93616-DE4A-4654-BE00-D4E4BFA87F82}" srcOrd="5" destOrd="0" presId="urn:microsoft.com/office/officeart/2018/2/layout/IconVerticalSolidList"/>
    <dgm:cxn modelId="{77490197-5131-464D-9742-5079E445CC5C}" type="presParOf" srcId="{4A8109B9-611B-4C99-B4DE-B34B76D47559}" destId="{DE7EF6E8-E220-45D3-8991-EC8B3583150E}" srcOrd="6" destOrd="0" presId="urn:microsoft.com/office/officeart/2018/2/layout/IconVerticalSolidList"/>
    <dgm:cxn modelId="{38A71174-999D-4993-B35C-E58AE711E3A7}" type="presParOf" srcId="{DE7EF6E8-E220-45D3-8991-EC8B3583150E}" destId="{4A7494D4-5DBD-4D44-A785-9BEB340DC888}" srcOrd="0" destOrd="0" presId="urn:microsoft.com/office/officeart/2018/2/layout/IconVerticalSolidList"/>
    <dgm:cxn modelId="{3C359606-55CF-40BB-BA86-E7CD812DA7EF}" type="presParOf" srcId="{DE7EF6E8-E220-45D3-8991-EC8B3583150E}" destId="{01EC9160-2B0B-4B07-8B61-4487E416B6D8}" srcOrd="1" destOrd="0" presId="urn:microsoft.com/office/officeart/2018/2/layout/IconVerticalSolidList"/>
    <dgm:cxn modelId="{886080C9-AE34-4D89-8B8C-42B1B5B3A145}" type="presParOf" srcId="{DE7EF6E8-E220-45D3-8991-EC8B3583150E}" destId="{F1C2263F-8B57-413A-98F5-EDB4432852E5}" srcOrd="2" destOrd="0" presId="urn:microsoft.com/office/officeart/2018/2/layout/IconVerticalSolidList"/>
    <dgm:cxn modelId="{66C55AC8-AEED-41B3-A718-FF398C483C8D}" type="presParOf" srcId="{DE7EF6E8-E220-45D3-8991-EC8B3583150E}" destId="{382792F5-E270-4B39-9E68-9430C82F8E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D86AEE-2B3E-45B4-B4D2-9BB6AD8DBAD4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6DC5D9-4985-4DD1-B143-62A4E326A7C5}">
      <dgm:prSet phldrT="[Text]"/>
      <dgm:spPr/>
      <dgm:t>
        <a:bodyPr/>
        <a:lstStyle/>
        <a:p>
          <a:r>
            <a:rPr lang="en-US"/>
            <a:t>Students</a:t>
          </a:r>
        </a:p>
      </dgm:t>
    </dgm:pt>
    <dgm:pt modelId="{EFA57989-C62D-4C69-BB4A-4EDA1C0B5B69}" type="parTrans" cxnId="{C9F6A567-472C-405E-B9F7-8313DA04DBDE}">
      <dgm:prSet/>
      <dgm:spPr/>
      <dgm:t>
        <a:bodyPr/>
        <a:lstStyle/>
        <a:p>
          <a:endParaRPr lang="en-US"/>
        </a:p>
      </dgm:t>
    </dgm:pt>
    <dgm:pt modelId="{F7D00B01-15AD-4550-891B-E9622286FB92}" type="sibTrans" cxnId="{C9F6A567-472C-405E-B9F7-8313DA04DBDE}">
      <dgm:prSet/>
      <dgm:spPr/>
      <dgm:t>
        <a:bodyPr/>
        <a:lstStyle/>
        <a:p>
          <a:endParaRPr lang="en-US"/>
        </a:p>
      </dgm:t>
    </dgm:pt>
    <dgm:pt modelId="{6BDC1A7C-624F-437F-A7AF-8BF0841DC7EC}">
      <dgm:prSet phldrT="[Text]"/>
      <dgm:spPr/>
      <dgm:t>
        <a:bodyPr/>
        <a:lstStyle/>
        <a:p>
          <a:r>
            <a:rPr lang="en-US" dirty="0"/>
            <a:t>Health and Well-Being</a:t>
          </a:r>
        </a:p>
      </dgm:t>
    </dgm:pt>
    <dgm:pt modelId="{89BE6151-B15E-4DEB-A8E6-005FDB1508F6}" type="parTrans" cxnId="{5DA1E292-0D63-4936-A6FB-1C70B34DBF9B}">
      <dgm:prSet/>
      <dgm:spPr/>
      <dgm:t>
        <a:bodyPr/>
        <a:lstStyle/>
        <a:p>
          <a:endParaRPr lang="en-US"/>
        </a:p>
      </dgm:t>
    </dgm:pt>
    <dgm:pt modelId="{99F7CE1F-CC7E-4FC6-9298-4FBCAEFEB668}" type="sibTrans" cxnId="{5DA1E292-0D63-4936-A6FB-1C70B34DBF9B}">
      <dgm:prSet/>
      <dgm:spPr/>
      <dgm:t>
        <a:bodyPr/>
        <a:lstStyle/>
        <a:p>
          <a:endParaRPr lang="en-US"/>
        </a:p>
      </dgm:t>
    </dgm:pt>
    <dgm:pt modelId="{9F18B7A2-5CE1-4989-AC25-A98266874FAF}">
      <dgm:prSet phldrT="[Text]"/>
      <dgm:spPr/>
      <dgm:t>
        <a:bodyPr/>
        <a:lstStyle/>
        <a:p>
          <a:r>
            <a:rPr lang="en-US"/>
            <a:t>Teachers and Staff</a:t>
          </a:r>
        </a:p>
      </dgm:t>
    </dgm:pt>
    <dgm:pt modelId="{8E49DD45-F5A4-4F0D-9E39-6CF94F40341C}" type="parTrans" cxnId="{854E9811-2248-4F1A-9527-FAEDC21F28A4}">
      <dgm:prSet/>
      <dgm:spPr/>
      <dgm:t>
        <a:bodyPr/>
        <a:lstStyle/>
        <a:p>
          <a:endParaRPr lang="en-US"/>
        </a:p>
      </dgm:t>
    </dgm:pt>
    <dgm:pt modelId="{471994D7-9646-494F-9EDF-C444392F8DD5}" type="sibTrans" cxnId="{854E9811-2248-4F1A-9527-FAEDC21F28A4}">
      <dgm:prSet/>
      <dgm:spPr/>
      <dgm:t>
        <a:bodyPr/>
        <a:lstStyle/>
        <a:p>
          <a:endParaRPr lang="en-US"/>
        </a:p>
      </dgm:t>
    </dgm:pt>
    <dgm:pt modelId="{020FDEBE-309E-4FF9-9365-4FC2120752AD}">
      <dgm:prSet phldrT="[Text]"/>
      <dgm:spPr/>
      <dgm:t>
        <a:bodyPr/>
        <a:lstStyle/>
        <a:p>
          <a:r>
            <a:rPr lang="en-US"/>
            <a:t>Technology</a:t>
          </a:r>
        </a:p>
      </dgm:t>
    </dgm:pt>
    <dgm:pt modelId="{FB67B8D4-EE5E-4F03-A3ED-90F85B19E889}" type="parTrans" cxnId="{071BFB39-EFB0-4744-8CCA-B594F8B5FDCA}">
      <dgm:prSet/>
      <dgm:spPr/>
      <dgm:t>
        <a:bodyPr/>
        <a:lstStyle/>
        <a:p>
          <a:endParaRPr lang="en-US"/>
        </a:p>
      </dgm:t>
    </dgm:pt>
    <dgm:pt modelId="{B1BF7AC8-EB55-4916-B59B-E59548346DCA}" type="sibTrans" cxnId="{071BFB39-EFB0-4744-8CCA-B594F8B5FDCA}">
      <dgm:prSet/>
      <dgm:spPr/>
      <dgm:t>
        <a:bodyPr/>
        <a:lstStyle/>
        <a:p>
          <a:endParaRPr lang="en-US"/>
        </a:p>
      </dgm:t>
    </dgm:pt>
    <dgm:pt modelId="{D6D29EB6-EF5D-4E87-8CAC-388D167049F7}">
      <dgm:prSet phldrT="[Text]"/>
      <dgm:spPr/>
      <dgm:t>
        <a:bodyPr/>
        <a:lstStyle/>
        <a:p>
          <a:r>
            <a:rPr lang="en-US"/>
            <a:t>Transportation</a:t>
          </a:r>
        </a:p>
      </dgm:t>
    </dgm:pt>
    <dgm:pt modelId="{7EA44259-6439-43B5-8B84-81D37D872ADB}" type="parTrans" cxnId="{26911DA5-BACC-4DFC-8179-0FA80A3E67A6}">
      <dgm:prSet/>
      <dgm:spPr/>
      <dgm:t>
        <a:bodyPr/>
        <a:lstStyle/>
        <a:p>
          <a:endParaRPr lang="en-US"/>
        </a:p>
      </dgm:t>
    </dgm:pt>
    <dgm:pt modelId="{81AEF78F-334D-4926-8B4E-480D2FFF3F75}" type="sibTrans" cxnId="{26911DA5-BACC-4DFC-8179-0FA80A3E67A6}">
      <dgm:prSet/>
      <dgm:spPr/>
      <dgm:t>
        <a:bodyPr/>
        <a:lstStyle/>
        <a:p>
          <a:endParaRPr lang="en-US"/>
        </a:p>
      </dgm:t>
    </dgm:pt>
    <dgm:pt modelId="{D4F8D871-DC8F-4472-8B50-26318A72135E}">
      <dgm:prSet phldrT="[Text]"/>
      <dgm:spPr/>
      <dgm:t>
        <a:bodyPr/>
        <a:lstStyle/>
        <a:p>
          <a:r>
            <a:rPr lang="en-US"/>
            <a:t>Community</a:t>
          </a:r>
        </a:p>
      </dgm:t>
    </dgm:pt>
    <dgm:pt modelId="{78E27BC3-CDFC-46CB-8D42-98579093B3EA}" type="parTrans" cxnId="{AEFA0517-0310-4115-B5BA-90E6226C59BF}">
      <dgm:prSet/>
      <dgm:spPr/>
      <dgm:t>
        <a:bodyPr/>
        <a:lstStyle/>
        <a:p>
          <a:endParaRPr lang="en-US"/>
        </a:p>
      </dgm:t>
    </dgm:pt>
    <dgm:pt modelId="{37EB3890-353B-4012-838E-C0EB62706189}" type="sibTrans" cxnId="{AEFA0517-0310-4115-B5BA-90E6226C59BF}">
      <dgm:prSet/>
      <dgm:spPr/>
      <dgm:t>
        <a:bodyPr/>
        <a:lstStyle/>
        <a:p>
          <a:endParaRPr lang="en-US"/>
        </a:p>
      </dgm:t>
    </dgm:pt>
    <dgm:pt modelId="{59ABC6D4-A5E3-4188-855E-573A3C432641}">
      <dgm:prSet phldrT="[Text]"/>
      <dgm:spPr/>
      <dgm:t>
        <a:bodyPr/>
        <a:lstStyle/>
        <a:p>
          <a:r>
            <a:rPr lang="en-US"/>
            <a:t>Parents and Guardians</a:t>
          </a:r>
        </a:p>
      </dgm:t>
    </dgm:pt>
    <dgm:pt modelId="{42F1EE56-5CFB-4605-98DE-5C506C470483}" type="parTrans" cxnId="{EF5D6735-4371-4C62-8330-61C1950CCBE0}">
      <dgm:prSet/>
      <dgm:spPr/>
      <dgm:t>
        <a:bodyPr/>
        <a:lstStyle/>
        <a:p>
          <a:endParaRPr lang="en-US"/>
        </a:p>
      </dgm:t>
    </dgm:pt>
    <dgm:pt modelId="{4A8BA670-B084-46AC-AB46-56EF47577FB4}" type="sibTrans" cxnId="{EF5D6735-4371-4C62-8330-61C1950CCBE0}">
      <dgm:prSet/>
      <dgm:spPr/>
      <dgm:t>
        <a:bodyPr/>
        <a:lstStyle/>
        <a:p>
          <a:endParaRPr lang="en-US"/>
        </a:p>
      </dgm:t>
    </dgm:pt>
    <dgm:pt modelId="{6ABADB14-435B-4596-BF81-B92D9826DC1D}">
      <dgm:prSet phldrT="[Text]"/>
      <dgm:spPr/>
      <dgm:t>
        <a:bodyPr/>
        <a:lstStyle/>
        <a:p>
          <a:r>
            <a:rPr lang="en-US"/>
            <a:t>Academics</a:t>
          </a:r>
        </a:p>
      </dgm:t>
    </dgm:pt>
    <dgm:pt modelId="{530F9D0E-9E30-41E1-9648-78D709658913}" type="parTrans" cxnId="{7052BB58-91CC-437D-81D4-2DCC519BD4D0}">
      <dgm:prSet/>
      <dgm:spPr/>
      <dgm:t>
        <a:bodyPr/>
        <a:lstStyle/>
        <a:p>
          <a:endParaRPr lang="en-US"/>
        </a:p>
      </dgm:t>
    </dgm:pt>
    <dgm:pt modelId="{4F63C433-BE48-4EA4-8285-2233CDA6E7A6}" type="sibTrans" cxnId="{7052BB58-91CC-437D-81D4-2DCC519BD4D0}">
      <dgm:prSet/>
      <dgm:spPr/>
      <dgm:t>
        <a:bodyPr/>
        <a:lstStyle/>
        <a:p>
          <a:endParaRPr lang="en-US"/>
        </a:p>
      </dgm:t>
    </dgm:pt>
    <dgm:pt modelId="{B0B7A199-7F37-4473-BE47-26E8AEE55EA0}">
      <dgm:prSet phldrT="[Text]"/>
      <dgm:spPr/>
      <dgm:t>
        <a:bodyPr/>
        <a:lstStyle/>
        <a:p>
          <a:r>
            <a:rPr lang="en-US"/>
            <a:t>Social and Emotional Supports</a:t>
          </a:r>
        </a:p>
      </dgm:t>
    </dgm:pt>
    <dgm:pt modelId="{2D0AE920-676B-4B24-9C83-8EA720AB5F9E}" type="parTrans" cxnId="{B4EE0B93-8040-4263-93B1-E6BC3F705900}">
      <dgm:prSet/>
      <dgm:spPr/>
      <dgm:t>
        <a:bodyPr/>
        <a:lstStyle/>
        <a:p>
          <a:endParaRPr lang="en-US"/>
        </a:p>
      </dgm:t>
    </dgm:pt>
    <dgm:pt modelId="{3F3BCA2C-9A27-4F6A-AD7B-B15E5CA7A579}" type="sibTrans" cxnId="{B4EE0B93-8040-4263-93B1-E6BC3F705900}">
      <dgm:prSet/>
      <dgm:spPr/>
      <dgm:t>
        <a:bodyPr/>
        <a:lstStyle/>
        <a:p>
          <a:endParaRPr lang="en-US"/>
        </a:p>
      </dgm:t>
    </dgm:pt>
    <dgm:pt modelId="{7350CDC2-FDCF-4827-899E-98E7E3FBE8C9}" type="pres">
      <dgm:prSet presAssocID="{58D86AEE-2B3E-45B4-B4D2-9BB6AD8DBAD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507CC7-1DCD-48C3-A187-DDA97ECF19D5}" type="pres">
      <dgm:prSet presAssocID="{58D86AEE-2B3E-45B4-B4D2-9BB6AD8DBAD4}" presName="radial" presStyleCnt="0">
        <dgm:presLayoutVars>
          <dgm:animLvl val="ctr"/>
        </dgm:presLayoutVars>
      </dgm:prSet>
      <dgm:spPr/>
    </dgm:pt>
    <dgm:pt modelId="{902B7D44-07BA-4AE7-B9BF-4C5AAB7840B2}" type="pres">
      <dgm:prSet presAssocID="{BA6DC5D9-4985-4DD1-B143-62A4E326A7C5}" presName="centerShape" presStyleLbl="vennNode1" presStyleIdx="0" presStyleCnt="9"/>
      <dgm:spPr/>
      <dgm:t>
        <a:bodyPr/>
        <a:lstStyle/>
        <a:p>
          <a:endParaRPr lang="en-US"/>
        </a:p>
      </dgm:t>
    </dgm:pt>
    <dgm:pt modelId="{328C204F-411F-430B-8750-B621D0C8CF50}" type="pres">
      <dgm:prSet presAssocID="{6BDC1A7C-624F-437F-A7AF-8BF0841DC7EC}" presName="node" presStyleLbl="venn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9C8053-B508-46B1-88BE-3D1502B69F90}" type="pres">
      <dgm:prSet presAssocID="{9F18B7A2-5CE1-4989-AC25-A98266874FAF}" presName="node" presStyleLbl="venn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FABAD-22EB-412F-91E2-4AECDB7A6C38}" type="pres">
      <dgm:prSet presAssocID="{020FDEBE-309E-4FF9-9365-4FC2120752AD}" presName="node" presStyleLbl="venn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A384B8-C2F9-4B68-AE7A-4FDBC46357A4}" type="pres">
      <dgm:prSet presAssocID="{D6D29EB6-EF5D-4E87-8CAC-388D167049F7}" presName="node" presStyleLbl="venn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EFA374-B1FE-427C-B964-838E3081BED3}" type="pres">
      <dgm:prSet presAssocID="{D4F8D871-DC8F-4472-8B50-26318A72135E}" presName="node" presStyleLbl="venn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91B98-E27A-499B-9304-F235BB397918}" type="pres">
      <dgm:prSet presAssocID="{59ABC6D4-A5E3-4188-855E-573A3C432641}" presName="node" presStyleLbl="venn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9271B-7CB2-46A5-9936-55C3C3597BBE}" type="pres">
      <dgm:prSet presAssocID="{6ABADB14-435B-4596-BF81-B92D9826DC1D}" presName="node" presStyleLbl="venn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3F784-DECD-4C64-9877-F64BC7846C54}" type="pres">
      <dgm:prSet presAssocID="{B0B7A199-7F37-4473-BE47-26E8AEE55EA0}" presName="node" presStyleLbl="venn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52BB58-91CC-437D-81D4-2DCC519BD4D0}" srcId="{BA6DC5D9-4985-4DD1-B143-62A4E326A7C5}" destId="{6ABADB14-435B-4596-BF81-B92D9826DC1D}" srcOrd="6" destOrd="0" parTransId="{530F9D0E-9E30-41E1-9648-78D709658913}" sibTransId="{4F63C433-BE48-4EA4-8285-2233CDA6E7A6}"/>
    <dgm:cxn modelId="{AEFA0517-0310-4115-B5BA-90E6226C59BF}" srcId="{BA6DC5D9-4985-4DD1-B143-62A4E326A7C5}" destId="{D4F8D871-DC8F-4472-8B50-26318A72135E}" srcOrd="4" destOrd="0" parTransId="{78E27BC3-CDFC-46CB-8D42-98579093B3EA}" sibTransId="{37EB3890-353B-4012-838E-C0EB62706189}"/>
    <dgm:cxn modelId="{CDEF2F8E-F695-46B6-A33F-A2F6225D2461}" type="presOf" srcId="{59ABC6D4-A5E3-4188-855E-573A3C432641}" destId="{46291B98-E27A-499B-9304-F235BB397918}" srcOrd="0" destOrd="0" presId="urn:microsoft.com/office/officeart/2005/8/layout/radial3"/>
    <dgm:cxn modelId="{C9F6A567-472C-405E-B9F7-8313DA04DBDE}" srcId="{58D86AEE-2B3E-45B4-B4D2-9BB6AD8DBAD4}" destId="{BA6DC5D9-4985-4DD1-B143-62A4E326A7C5}" srcOrd="0" destOrd="0" parTransId="{EFA57989-C62D-4C69-BB4A-4EDA1C0B5B69}" sibTransId="{F7D00B01-15AD-4550-891B-E9622286FB92}"/>
    <dgm:cxn modelId="{4C18E480-9D7A-4E1B-BDCF-D8ABADA104AE}" type="presOf" srcId="{9F18B7A2-5CE1-4989-AC25-A98266874FAF}" destId="{0C9C8053-B508-46B1-88BE-3D1502B69F90}" srcOrd="0" destOrd="0" presId="urn:microsoft.com/office/officeart/2005/8/layout/radial3"/>
    <dgm:cxn modelId="{3E7B98F4-542A-4B2A-BC76-5E5442E04234}" type="presOf" srcId="{6ABADB14-435B-4596-BF81-B92D9826DC1D}" destId="{D259271B-7CB2-46A5-9936-55C3C3597BBE}" srcOrd="0" destOrd="0" presId="urn:microsoft.com/office/officeart/2005/8/layout/radial3"/>
    <dgm:cxn modelId="{21325BE2-A9E3-4BCB-8721-2A121288A52E}" type="presOf" srcId="{6BDC1A7C-624F-437F-A7AF-8BF0841DC7EC}" destId="{328C204F-411F-430B-8750-B621D0C8CF50}" srcOrd="0" destOrd="0" presId="urn:microsoft.com/office/officeart/2005/8/layout/radial3"/>
    <dgm:cxn modelId="{5DA1E292-0D63-4936-A6FB-1C70B34DBF9B}" srcId="{BA6DC5D9-4985-4DD1-B143-62A4E326A7C5}" destId="{6BDC1A7C-624F-437F-A7AF-8BF0841DC7EC}" srcOrd="0" destOrd="0" parTransId="{89BE6151-B15E-4DEB-A8E6-005FDB1508F6}" sibTransId="{99F7CE1F-CC7E-4FC6-9298-4FBCAEFEB668}"/>
    <dgm:cxn modelId="{B4EE0B93-8040-4263-93B1-E6BC3F705900}" srcId="{BA6DC5D9-4985-4DD1-B143-62A4E326A7C5}" destId="{B0B7A199-7F37-4473-BE47-26E8AEE55EA0}" srcOrd="7" destOrd="0" parTransId="{2D0AE920-676B-4B24-9C83-8EA720AB5F9E}" sibTransId="{3F3BCA2C-9A27-4F6A-AD7B-B15E5CA7A579}"/>
    <dgm:cxn modelId="{EF5D6735-4371-4C62-8330-61C1950CCBE0}" srcId="{BA6DC5D9-4985-4DD1-B143-62A4E326A7C5}" destId="{59ABC6D4-A5E3-4188-855E-573A3C432641}" srcOrd="5" destOrd="0" parTransId="{42F1EE56-5CFB-4605-98DE-5C506C470483}" sibTransId="{4A8BA670-B084-46AC-AB46-56EF47577FB4}"/>
    <dgm:cxn modelId="{A7C5604F-4B25-4DCD-9BCA-FC6B140A4190}" type="presOf" srcId="{020FDEBE-309E-4FF9-9365-4FC2120752AD}" destId="{3ACFABAD-22EB-412F-91E2-4AECDB7A6C38}" srcOrd="0" destOrd="0" presId="urn:microsoft.com/office/officeart/2005/8/layout/radial3"/>
    <dgm:cxn modelId="{2D55A751-BCD2-4E46-9DDA-B0F66F1016A5}" type="presOf" srcId="{B0B7A199-7F37-4473-BE47-26E8AEE55EA0}" destId="{85C3F784-DECD-4C64-9877-F64BC7846C54}" srcOrd="0" destOrd="0" presId="urn:microsoft.com/office/officeart/2005/8/layout/radial3"/>
    <dgm:cxn modelId="{537E3652-6A07-4EB5-AC69-577B89128404}" type="presOf" srcId="{D6D29EB6-EF5D-4E87-8CAC-388D167049F7}" destId="{1CA384B8-C2F9-4B68-AE7A-4FDBC46357A4}" srcOrd="0" destOrd="0" presId="urn:microsoft.com/office/officeart/2005/8/layout/radial3"/>
    <dgm:cxn modelId="{56E85DED-FAE9-4E6E-9037-FC8541409196}" type="presOf" srcId="{D4F8D871-DC8F-4472-8B50-26318A72135E}" destId="{EAEFA374-B1FE-427C-B964-838E3081BED3}" srcOrd="0" destOrd="0" presId="urn:microsoft.com/office/officeart/2005/8/layout/radial3"/>
    <dgm:cxn modelId="{51FFCF4C-96AB-4C95-83B1-AE947180E599}" type="presOf" srcId="{BA6DC5D9-4985-4DD1-B143-62A4E326A7C5}" destId="{902B7D44-07BA-4AE7-B9BF-4C5AAB7840B2}" srcOrd="0" destOrd="0" presId="urn:microsoft.com/office/officeart/2005/8/layout/radial3"/>
    <dgm:cxn modelId="{854E9811-2248-4F1A-9527-FAEDC21F28A4}" srcId="{BA6DC5D9-4985-4DD1-B143-62A4E326A7C5}" destId="{9F18B7A2-5CE1-4989-AC25-A98266874FAF}" srcOrd="1" destOrd="0" parTransId="{8E49DD45-F5A4-4F0D-9E39-6CF94F40341C}" sibTransId="{471994D7-9646-494F-9EDF-C444392F8DD5}"/>
    <dgm:cxn modelId="{071BFB39-EFB0-4744-8CCA-B594F8B5FDCA}" srcId="{BA6DC5D9-4985-4DD1-B143-62A4E326A7C5}" destId="{020FDEBE-309E-4FF9-9365-4FC2120752AD}" srcOrd="2" destOrd="0" parTransId="{FB67B8D4-EE5E-4F03-A3ED-90F85B19E889}" sibTransId="{B1BF7AC8-EB55-4916-B59B-E59548346DCA}"/>
    <dgm:cxn modelId="{26911DA5-BACC-4DFC-8179-0FA80A3E67A6}" srcId="{BA6DC5D9-4985-4DD1-B143-62A4E326A7C5}" destId="{D6D29EB6-EF5D-4E87-8CAC-388D167049F7}" srcOrd="3" destOrd="0" parTransId="{7EA44259-6439-43B5-8B84-81D37D872ADB}" sibTransId="{81AEF78F-334D-4926-8B4E-480D2FFF3F75}"/>
    <dgm:cxn modelId="{B44DEE39-864F-432B-940C-26AB7F807CC7}" type="presOf" srcId="{58D86AEE-2B3E-45B4-B4D2-9BB6AD8DBAD4}" destId="{7350CDC2-FDCF-4827-899E-98E7E3FBE8C9}" srcOrd="0" destOrd="0" presId="urn:microsoft.com/office/officeart/2005/8/layout/radial3"/>
    <dgm:cxn modelId="{BAE9AE8B-B015-4D13-A6A0-0E80ED74BB50}" type="presParOf" srcId="{7350CDC2-FDCF-4827-899E-98E7E3FBE8C9}" destId="{2E507CC7-1DCD-48C3-A187-DDA97ECF19D5}" srcOrd="0" destOrd="0" presId="urn:microsoft.com/office/officeart/2005/8/layout/radial3"/>
    <dgm:cxn modelId="{707EC2DE-F509-458A-81BE-8F4D7CC6C9AE}" type="presParOf" srcId="{2E507CC7-1DCD-48C3-A187-DDA97ECF19D5}" destId="{902B7D44-07BA-4AE7-B9BF-4C5AAB7840B2}" srcOrd="0" destOrd="0" presId="urn:microsoft.com/office/officeart/2005/8/layout/radial3"/>
    <dgm:cxn modelId="{26D92F34-CE22-4E32-AA75-4308B82979BA}" type="presParOf" srcId="{2E507CC7-1DCD-48C3-A187-DDA97ECF19D5}" destId="{328C204F-411F-430B-8750-B621D0C8CF50}" srcOrd="1" destOrd="0" presId="urn:microsoft.com/office/officeart/2005/8/layout/radial3"/>
    <dgm:cxn modelId="{E49BAE27-B0C7-4D38-B947-0BD5DC83DE27}" type="presParOf" srcId="{2E507CC7-1DCD-48C3-A187-DDA97ECF19D5}" destId="{0C9C8053-B508-46B1-88BE-3D1502B69F90}" srcOrd="2" destOrd="0" presId="urn:microsoft.com/office/officeart/2005/8/layout/radial3"/>
    <dgm:cxn modelId="{E20F719F-F991-451A-9E3A-7396700441CD}" type="presParOf" srcId="{2E507CC7-1DCD-48C3-A187-DDA97ECF19D5}" destId="{3ACFABAD-22EB-412F-91E2-4AECDB7A6C38}" srcOrd="3" destOrd="0" presId="urn:microsoft.com/office/officeart/2005/8/layout/radial3"/>
    <dgm:cxn modelId="{540BB732-10C9-47FC-A3E3-0E42142B6753}" type="presParOf" srcId="{2E507CC7-1DCD-48C3-A187-DDA97ECF19D5}" destId="{1CA384B8-C2F9-4B68-AE7A-4FDBC46357A4}" srcOrd="4" destOrd="0" presId="urn:microsoft.com/office/officeart/2005/8/layout/radial3"/>
    <dgm:cxn modelId="{9B243421-97F5-4117-9B6F-91A63320FA6A}" type="presParOf" srcId="{2E507CC7-1DCD-48C3-A187-DDA97ECF19D5}" destId="{EAEFA374-B1FE-427C-B964-838E3081BED3}" srcOrd="5" destOrd="0" presId="urn:microsoft.com/office/officeart/2005/8/layout/radial3"/>
    <dgm:cxn modelId="{36BA3CEB-386A-44BB-B790-90DA5E5E5121}" type="presParOf" srcId="{2E507CC7-1DCD-48C3-A187-DDA97ECF19D5}" destId="{46291B98-E27A-499B-9304-F235BB397918}" srcOrd="6" destOrd="0" presId="urn:microsoft.com/office/officeart/2005/8/layout/radial3"/>
    <dgm:cxn modelId="{FDC5A999-DC5E-4B5F-8D38-31AD114202E5}" type="presParOf" srcId="{2E507CC7-1DCD-48C3-A187-DDA97ECF19D5}" destId="{D259271B-7CB2-46A5-9936-55C3C3597BBE}" srcOrd="7" destOrd="0" presId="urn:microsoft.com/office/officeart/2005/8/layout/radial3"/>
    <dgm:cxn modelId="{AC9EC4A4-9CF3-442E-96EE-2D664F65F3BD}" type="presParOf" srcId="{2E507CC7-1DCD-48C3-A187-DDA97ECF19D5}" destId="{85C3F784-DECD-4C64-9877-F64BC7846C54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FA083E-A3F1-4A9D-975C-C6A2B036BF6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013022C-FA05-4309-A03B-E361A8C775AC}">
      <dgm:prSet custT="1"/>
      <dgm:spPr/>
      <dgm:t>
        <a:bodyPr/>
        <a:lstStyle/>
        <a:p>
          <a:r>
            <a:rPr lang="en-US" sz="3200"/>
            <a:t>The following recommendations are tentative and can be influenced by many factors including:</a:t>
          </a:r>
        </a:p>
      </dgm:t>
    </dgm:pt>
    <dgm:pt modelId="{AC4585C5-ACB7-4305-9705-A9C83F87FA8F}" type="parTrans" cxnId="{2BDD4624-2C14-42E4-9E79-72B2DE733686}">
      <dgm:prSet/>
      <dgm:spPr/>
      <dgm:t>
        <a:bodyPr/>
        <a:lstStyle/>
        <a:p>
          <a:endParaRPr lang="en-US"/>
        </a:p>
      </dgm:t>
    </dgm:pt>
    <dgm:pt modelId="{7FB4263F-F1E8-46E4-8381-F54277F5E297}" type="sibTrans" cxnId="{2BDD4624-2C14-42E4-9E79-72B2DE733686}">
      <dgm:prSet/>
      <dgm:spPr/>
      <dgm:t>
        <a:bodyPr/>
        <a:lstStyle/>
        <a:p>
          <a:endParaRPr lang="en-US"/>
        </a:p>
      </dgm:t>
    </dgm:pt>
    <dgm:pt modelId="{85087B16-88E3-4589-A089-D662F32BAA54}">
      <dgm:prSet custT="1"/>
      <dgm:spPr/>
      <dgm:t>
        <a:bodyPr/>
        <a:lstStyle/>
        <a:p>
          <a:r>
            <a:rPr lang="en-US" sz="2800"/>
            <a:t>Changing health and safety guidelines</a:t>
          </a:r>
        </a:p>
      </dgm:t>
    </dgm:pt>
    <dgm:pt modelId="{0D80030B-FBA1-4B43-B179-0C5C16EBD4CC}" type="parTrans" cxnId="{FC7A859E-1907-4571-A95A-321C17672871}">
      <dgm:prSet/>
      <dgm:spPr/>
      <dgm:t>
        <a:bodyPr/>
        <a:lstStyle/>
        <a:p>
          <a:endParaRPr lang="en-US"/>
        </a:p>
      </dgm:t>
    </dgm:pt>
    <dgm:pt modelId="{A54961F2-D1EC-40BC-B941-08FFDB3BD9FA}" type="sibTrans" cxnId="{FC7A859E-1907-4571-A95A-321C17672871}">
      <dgm:prSet/>
      <dgm:spPr/>
      <dgm:t>
        <a:bodyPr/>
        <a:lstStyle/>
        <a:p>
          <a:endParaRPr lang="en-US"/>
        </a:p>
      </dgm:t>
    </dgm:pt>
    <dgm:pt modelId="{801C74EC-3DDE-440E-A34C-38B8BCA38B5A}">
      <dgm:prSet custT="1"/>
      <dgm:spPr/>
      <dgm:t>
        <a:bodyPr/>
        <a:lstStyle/>
        <a:p>
          <a:r>
            <a:rPr lang="en-US" sz="2800"/>
            <a:t>Updated guidance from state officials</a:t>
          </a:r>
        </a:p>
      </dgm:t>
    </dgm:pt>
    <dgm:pt modelId="{BFB7DB72-8B16-4DEF-AA1F-1F954298E1E2}" type="parTrans" cxnId="{F2546D92-1621-4A20-906C-4094F46BF89D}">
      <dgm:prSet/>
      <dgm:spPr/>
      <dgm:t>
        <a:bodyPr/>
        <a:lstStyle/>
        <a:p>
          <a:endParaRPr lang="en-US"/>
        </a:p>
      </dgm:t>
    </dgm:pt>
    <dgm:pt modelId="{60889886-0F5B-4221-9583-CCBD63FD9352}" type="sibTrans" cxnId="{F2546D92-1621-4A20-906C-4094F46BF89D}">
      <dgm:prSet/>
      <dgm:spPr/>
      <dgm:t>
        <a:bodyPr/>
        <a:lstStyle/>
        <a:p>
          <a:endParaRPr lang="en-US"/>
        </a:p>
      </dgm:t>
    </dgm:pt>
    <dgm:pt modelId="{D2AFE9D6-97F7-41FE-A6A3-81DFE66AF56A}">
      <dgm:prSet custT="1"/>
      <dgm:spPr/>
      <dgm:t>
        <a:bodyPr/>
        <a:lstStyle/>
        <a:p>
          <a:r>
            <a:rPr lang="en-US" sz="2800" dirty="0"/>
            <a:t>Feasibility of safely reopening schools</a:t>
          </a:r>
        </a:p>
      </dgm:t>
    </dgm:pt>
    <dgm:pt modelId="{15F2DEE4-72C7-49B1-AAE4-44DAA15A0269}" type="parTrans" cxnId="{441AE4CA-3579-4296-9268-549CEE2DF4B3}">
      <dgm:prSet/>
      <dgm:spPr/>
      <dgm:t>
        <a:bodyPr/>
        <a:lstStyle/>
        <a:p>
          <a:endParaRPr lang="en-US"/>
        </a:p>
      </dgm:t>
    </dgm:pt>
    <dgm:pt modelId="{85ED70D4-5CAD-4CD6-86A4-D37F1E60BFE0}" type="sibTrans" cxnId="{441AE4CA-3579-4296-9268-549CEE2DF4B3}">
      <dgm:prSet/>
      <dgm:spPr/>
      <dgm:t>
        <a:bodyPr/>
        <a:lstStyle/>
        <a:p>
          <a:endParaRPr lang="en-US"/>
        </a:p>
      </dgm:t>
    </dgm:pt>
    <dgm:pt modelId="{50E0F956-BAF6-40D9-9C95-BB271151F128}" type="pres">
      <dgm:prSet presAssocID="{24FA083E-A3F1-4A9D-975C-C6A2B036BF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A80440-52D1-4C0A-89E4-8AC2742DAEC8}" type="pres">
      <dgm:prSet presAssocID="{5013022C-FA05-4309-A03B-E361A8C775A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AE050-A86D-46DF-8D4B-12AB25FE0B1C}" type="pres">
      <dgm:prSet presAssocID="{5013022C-FA05-4309-A03B-E361A8C775AC}" presName="childText" presStyleLbl="revTx" presStyleIdx="0" presStyleCnt="1" custLinFactNeighborX="-152" custLinFactNeighborY="78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2A232C-3C20-4C5D-B94E-6044B069DFBE}" type="presOf" srcId="{85087B16-88E3-4589-A089-D662F32BAA54}" destId="{CD4AE050-A86D-46DF-8D4B-12AB25FE0B1C}" srcOrd="0" destOrd="0" presId="urn:microsoft.com/office/officeart/2005/8/layout/vList2"/>
    <dgm:cxn modelId="{2C5AE3A3-DBA0-4FFF-84D4-F6F55F902160}" type="presOf" srcId="{5013022C-FA05-4309-A03B-E361A8C775AC}" destId="{BCA80440-52D1-4C0A-89E4-8AC2742DAEC8}" srcOrd="0" destOrd="0" presId="urn:microsoft.com/office/officeart/2005/8/layout/vList2"/>
    <dgm:cxn modelId="{829649BD-D144-4D6B-8558-F641D6DD05AB}" type="presOf" srcId="{D2AFE9D6-97F7-41FE-A6A3-81DFE66AF56A}" destId="{CD4AE050-A86D-46DF-8D4B-12AB25FE0B1C}" srcOrd="0" destOrd="2" presId="urn:microsoft.com/office/officeart/2005/8/layout/vList2"/>
    <dgm:cxn modelId="{EB1BAEC7-DB8B-446A-A109-9F3A78B23AD8}" type="presOf" srcId="{24FA083E-A3F1-4A9D-975C-C6A2B036BF68}" destId="{50E0F956-BAF6-40D9-9C95-BB271151F128}" srcOrd="0" destOrd="0" presId="urn:microsoft.com/office/officeart/2005/8/layout/vList2"/>
    <dgm:cxn modelId="{441AE4CA-3579-4296-9268-549CEE2DF4B3}" srcId="{5013022C-FA05-4309-A03B-E361A8C775AC}" destId="{D2AFE9D6-97F7-41FE-A6A3-81DFE66AF56A}" srcOrd="2" destOrd="0" parTransId="{15F2DEE4-72C7-49B1-AAE4-44DAA15A0269}" sibTransId="{85ED70D4-5CAD-4CD6-86A4-D37F1E60BFE0}"/>
    <dgm:cxn modelId="{2BDD4624-2C14-42E4-9E79-72B2DE733686}" srcId="{24FA083E-A3F1-4A9D-975C-C6A2B036BF68}" destId="{5013022C-FA05-4309-A03B-E361A8C775AC}" srcOrd="0" destOrd="0" parTransId="{AC4585C5-ACB7-4305-9705-A9C83F87FA8F}" sibTransId="{7FB4263F-F1E8-46E4-8381-F54277F5E297}"/>
    <dgm:cxn modelId="{FC7A859E-1907-4571-A95A-321C17672871}" srcId="{5013022C-FA05-4309-A03B-E361A8C775AC}" destId="{85087B16-88E3-4589-A089-D662F32BAA54}" srcOrd="0" destOrd="0" parTransId="{0D80030B-FBA1-4B43-B179-0C5C16EBD4CC}" sibTransId="{A54961F2-D1EC-40BC-B941-08FFDB3BD9FA}"/>
    <dgm:cxn modelId="{44E6A73D-4CA2-43FD-91B1-E69D68656369}" type="presOf" srcId="{801C74EC-3DDE-440E-A34C-38B8BCA38B5A}" destId="{CD4AE050-A86D-46DF-8D4B-12AB25FE0B1C}" srcOrd="0" destOrd="1" presId="urn:microsoft.com/office/officeart/2005/8/layout/vList2"/>
    <dgm:cxn modelId="{F2546D92-1621-4A20-906C-4094F46BF89D}" srcId="{5013022C-FA05-4309-A03B-E361A8C775AC}" destId="{801C74EC-3DDE-440E-A34C-38B8BCA38B5A}" srcOrd="1" destOrd="0" parTransId="{BFB7DB72-8B16-4DEF-AA1F-1F954298E1E2}" sibTransId="{60889886-0F5B-4221-9583-CCBD63FD9352}"/>
    <dgm:cxn modelId="{C1DA56CA-7A4B-4752-B518-D106C2501839}" type="presParOf" srcId="{50E0F956-BAF6-40D9-9C95-BB271151F128}" destId="{BCA80440-52D1-4C0A-89E4-8AC2742DAEC8}" srcOrd="0" destOrd="0" presId="urn:microsoft.com/office/officeart/2005/8/layout/vList2"/>
    <dgm:cxn modelId="{03BAC11C-B36A-4218-B572-DD71F3F92221}" type="presParOf" srcId="{50E0F956-BAF6-40D9-9C95-BB271151F128}" destId="{CD4AE050-A86D-46DF-8D4B-12AB25FE0B1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23DAC1-EACF-4D78-88EF-7148B907E018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9E63A9-77AF-470B-99C4-BA1554D7538F}">
      <dgm:prSet/>
      <dgm:spPr/>
      <dgm:t>
        <a:bodyPr/>
        <a:lstStyle/>
        <a:p>
          <a:r>
            <a:rPr lang="en-US"/>
            <a:t>Childcare for students starting late or getting home early</a:t>
          </a:r>
        </a:p>
      </dgm:t>
    </dgm:pt>
    <dgm:pt modelId="{E166F68C-C6A4-4952-8B74-F73B46DBD1E1}" type="parTrans" cxnId="{8D39AB97-91E7-47AD-8737-803B6F2D3C00}">
      <dgm:prSet/>
      <dgm:spPr/>
      <dgm:t>
        <a:bodyPr/>
        <a:lstStyle/>
        <a:p>
          <a:endParaRPr lang="en-US"/>
        </a:p>
      </dgm:t>
    </dgm:pt>
    <dgm:pt modelId="{83BF7932-4B46-402C-8CB2-9C4ABA6B2F0A}" type="sibTrans" cxnId="{8D39AB97-91E7-47AD-8737-803B6F2D3C00}">
      <dgm:prSet/>
      <dgm:spPr/>
      <dgm:t>
        <a:bodyPr/>
        <a:lstStyle/>
        <a:p>
          <a:endParaRPr lang="en-US"/>
        </a:p>
      </dgm:t>
    </dgm:pt>
    <dgm:pt modelId="{8DD146C2-7024-4A0E-B7F3-58964951C15B}">
      <dgm:prSet/>
      <dgm:spPr/>
      <dgm:t>
        <a:bodyPr/>
        <a:lstStyle/>
        <a:p>
          <a:r>
            <a:rPr lang="en-US" dirty="0"/>
            <a:t>Childcare possibly needed for some middle school students </a:t>
          </a:r>
        </a:p>
      </dgm:t>
    </dgm:pt>
    <dgm:pt modelId="{70C345E3-5CDF-4D6B-9EF1-FBBE3344E1B9}" type="parTrans" cxnId="{F8DAE76C-D92F-46B8-A6BA-95B3DA76A025}">
      <dgm:prSet/>
      <dgm:spPr/>
      <dgm:t>
        <a:bodyPr/>
        <a:lstStyle/>
        <a:p>
          <a:endParaRPr lang="en-US"/>
        </a:p>
      </dgm:t>
    </dgm:pt>
    <dgm:pt modelId="{DEF90A75-C88B-40D3-A830-CFA5C33797FF}" type="sibTrans" cxnId="{F8DAE76C-D92F-46B8-A6BA-95B3DA76A025}">
      <dgm:prSet/>
      <dgm:spPr/>
      <dgm:t>
        <a:bodyPr/>
        <a:lstStyle/>
        <a:p>
          <a:endParaRPr lang="en-US"/>
        </a:p>
      </dgm:t>
    </dgm:pt>
    <dgm:pt modelId="{F094B766-78F6-48C3-BABD-F6D7B00439DA}">
      <dgm:prSet/>
      <dgm:spPr/>
      <dgm:t>
        <a:bodyPr/>
        <a:lstStyle/>
        <a:p>
          <a:r>
            <a:rPr lang="en-US"/>
            <a:t>Most feasible scenario for transportation</a:t>
          </a:r>
        </a:p>
      </dgm:t>
    </dgm:pt>
    <dgm:pt modelId="{D8139B29-2626-4F5C-A00F-12EA79852C42}" type="parTrans" cxnId="{7DFE03B3-1F59-47FB-B904-B987445AEAC6}">
      <dgm:prSet/>
      <dgm:spPr/>
      <dgm:t>
        <a:bodyPr/>
        <a:lstStyle/>
        <a:p>
          <a:endParaRPr lang="en-US"/>
        </a:p>
      </dgm:t>
    </dgm:pt>
    <dgm:pt modelId="{1348A181-4EAF-4A54-88A7-0EEA9CA30A42}" type="sibTrans" cxnId="{7DFE03B3-1F59-47FB-B904-B987445AEAC6}">
      <dgm:prSet/>
      <dgm:spPr/>
      <dgm:t>
        <a:bodyPr/>
        <a:lstStyle/>
        <a:p>
          <a:endParaRPr lang="en-US"/>
        </a:p>
      </dgm:t>
    </dgm:pt>
    <dgm:pt modelId="{026AF9C4-D3FB-41A4-B2EB-912D180D3976}">
      <dgm:prSet/>
      <dgm:spPr/>
      <dgm:t>
        <a:bodyPr/>
        <a:lstStyle/>
        <a:p>
          <a:r>
            <a:rPr lang="en-US" dirty="0"/>
            <a:t>Need to ensure devices and Wi-Fi for virtual learning</a:t>
          </a:r>
        </a:p>
      </dgm:t>
    </dgm:pt>
    <dgm:pt modelId="{6B159F27-1F66-4147-98D5-BBE1E2DFF32A}" type="parTrans" cxnId="{5D98CFEA-F938-4305-B089-4206BBE67311}">
      <dgm:prSet/>
      <dgm:spPr/>
      <dgm:t>
        <a:bodyPr/>
        <a:lstStyle/>
        <a:p>
          <a:endParaRPr lang="en-US"/>
        </a:p>
      </dgm:t>
    </dgm:pt>
    <dgm:pt modelId="{811EFE8B-6DE6-44B2-9517-38EC641D063C}" type="sibTrans" cxnId="{5D98CFEA-F938-4305-B089-4206BBE67311}">
      <dgm:prSet/>
      <dgm:spPr/>
      <dgm:t>
        <a:bodyPr/>
        <a:lstStyle/>
        <a:p>
          <a:endParaRPr lang="en-US"/>
        </a:p>
      </dgm:t>
    </dgm:pt>
    <dgm:pt modelId="{D0607B54-7BE2-4146-9619-5CB8513BC596}" type="pres">
      <dgm:prSet presAssocID="{8C23DAC1-EACF-4D78-88EF-7148B907E01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4B457-0EFA-4196-BC29-82F03E8C19B5}" type="pres">
      <dgm:prSet presAssocID="{8C23DAC1-EACF-4D78-88EF-7148B907E018}" presName="diamond" presStyleLbl="bgShp" presStyleIdx="0" presStyleCnt="1"/>
      <dgm:spPr/>
    </dgm:pt>
    <dgm:pt modelId="{3215D81A-7D40-4438-8806-2A69D38EE9BC}" type="pres">
      <dgm:prSet presAssocID="{8C23DAC1-EACF-4D78-88EF-7148B907E018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1D97E-F918-43BF-99D8-A998D4258BC2}" type="pres">
      <dgm:prSet presAssocID="{8C23DAC1-EACF-4D78-88EF-7148B907E018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CDBD8-DEF7-4338-821E-7B09768D7698}" type="pres">
      <dgm:prSet presAssocID="{8C23DAC1-EACF-4D78-88EF-7148B907E018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1B595-4BB1-4ED1-ACE1-BD27ECAE99E7}" type="pres">
      <dgm:prSet presAssocID="{8C23DAC1-EACF-4D78-88EF-7148B907E018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CBE7CA-C609-494A-82E0-CA35992D2305}" type="presOf" srcId="{8DD146C2-7024-4A0E-B7F3-58964951C15B}" destId="{71E1D97E-F918-43BF-99D8-A998D4258BC2}" srcOrd="0" destOrd="0" presId="urn:microsoft.com/office/officeart/2005/8/layout/matrix3"/>
    <dgm:cxn modelId="{8D39AB97-91E7-47AD-8737-803B6F2D3C00}" srcId="{8C23DAC1-EACF-4D78-88EF-7148B907E018}" destId="{269E63A9-77AF-470B-99C4-BA1554D7538F}" srcOrd="0" destOrd="0" parTransId="{E166F68C-C6A4-4952-8B74-F73B46DBD1E1}" sibTransId="{83BF7932-4B46-402C-8CB2-9C4ABA6B2F0A}"/>
    <dgm:cxn modelId="{335E654B-1640-4E7E-99EB-B0FAAD8900BA}" type="presOf" srcId="{026AF9C4-D3FB-41A4-B2EB-912D180D3976}" destId="{DEE1B595-4BB1-4ED1-ACE1-BD27ECAE99E7}" srcOrd="0" destOrd="0" presId="urn:microsoft.com/office/officeart/2005/8/layout/matrix3"/>
    <dgm:cxn modelId="{D5BA7A7B-AC87-4B1B-8A86-8BD2C0DE1223}" type="presOf" srcId="{F094B766-78F6-48C3-BABD-F6D7B00439DA}" destId="{F7ACDBD8-DEF7-4338-821E-7B09768D7698}" srcOrd="0" destOrd="0" presId="urn:microsoft.com/office/officeart/2005/8/layout/matrix3"/>
    <dgm:cxn modelId="{5D98CFEA-F938-4305-B089-4206BBE67311}" srcId="{8C23DAC1-EACF-4D78-88EF-7148B907E018}" destId="{026AF9C4-D3FB-41A4-B2EB-912D180D3976}" srcOrd="3" destOrd="0" parTransId="{6B159F27-1F66-4147-98D5-BBE1E2DFF32A}" sibTransId="{811EFE8B-6DE6-44B2-9517-38EC641D063C}"/>
    <dgm:cxn modelId="{8BFF25B6-287C-4BC9-B1BF-DC81F62E1F8E}" type="presOf" srcId="{8C23DAC1-EACF-4D78-88EF-7148B907E018}" destId="{D0607B54-7BE2-4146-9619-5CB8513BC596}" srcOrd="0" destOrd="0" presId="urn:microsoft.com/office/officeart/2005/8/layout/matrix3"/>
    <dgm:cxn modelId="{7DFE03B3-1F59-47FB-B904-B987445AEAC6}" srcId="{8C23DAC1-EACF-4D78-88EF-7148B907E018}" destId="{F094B766-78F6-48C3-BABD-F6D7B00439DA}" srcOrd="2" destOrd="0" parTransId="{D8139B29-2626-4F5C-A00F-12EA79852C42}" sibTransId="{1348A181-4EAF-4A54-88A7-0EEA9CA30A42}"/>
    <dgm:cxn modelId="{F8DAE76C-D92F-46B8-A6BA-95B3DA76A025}" srcId="{8C23DAC1-EACF-4D78-88EF-7148B907E018}" destId="{8DD146C2-7024-4A0E-B7F3-58964951C15B}" srcOrd="1" destOrd="0" parTransId="{70C345E3-5CDF-4D6B-9EF1-FBBE3344E1B9}" sibTransId="{DEF90A75-C88B-40D3-A830-CFA5C33797FF}"/>
    <dgm:cxn modelId="{4F0634EF-709B-437D-BF87-1F94095BDFD8}" type="presOf" srcId="{269E63A9-77AF-470B-99C4-BA1554D7538F}" destId="{3215D81A-7D40-4438-8806-2A69D38EE9BC}" srcOrd="0" destOrd="0" presId="urn:microsoft.com/office/officeart/2005/8/layout/matrix3"/>
    <dgm:cxn modelId="{EE9EEF35-17FA-4DC9-8810-F0FB808DDA71}" type="presParOf" srcId="{D0607B54-7BE2-4146-9619-5CB8513BC596}" destId="{9774B457-0EFA-4196-BC29-82F03E8C19B5}" srcOrd="0" destOrd="0" presId="urn:microsoft.com/office/officeart/2005/8/layout/matrix3"/>
    <dgm:cxn modelId="{DBE10855-E9FF-4C12-BA40-B2A91C934B8B}" type="presParOf" srcId="{D0607B54-7BE2-4146-9619-5CB8513BC596}" destId="{3215D81A-7D40-4438-8806-2A69D38EE9BC}" srcOrd="1" destOrd="0" presId="urn:microsoft.com/office/officeart/2005/8/layout/matrix3"/>
    <dgm:cxn modelId="{9A3B1B44-24A7-4836-825C-B4A572D08FF0}" type="presParOf" srcId="{D0607B54-7BE2-4146-9619-5CB8513BC596}" destId="{71E1D97E-F918-43BF-99D8-A998D4258BC2}" srcOrd="2" destOrd="0" presId="urn:microsoft.com/office/officeart/2005/8/layout/matrix3"/>
    <dgm:cxn modelId="{788C849E-3258-4BB9-B4D4-13170085C3A0}" type="presParOf" srcId="{D0607B54-7BE2-4146-9619-5CB8513BC596}" destId="{F7ACDBD8-DEF7-4338-821E-7B09768D7698}" srcOrd="3" destOrd="0" presId="urn:microsoft.com/office/officeart/2005/8/layout/matrix3"/>
    <dgm:cxn modelId="{D0DDF90D-9A28-4350-9571-0E74399D10B8}" type="presParOf" srcId="{D0607B54-7BE2-4146-9619-5CB8513BC596}" destId="{DEE1B595-4BB1-4ED1-ACE1-BD27ECAE99E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104639C-C4DF-4F4A-9622-D710606A868A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55DE7C1-E963-4C20-BD71-07947349CDD1}">
      <dgm:prSet/>
      <dgm:spPr/>
      <dgm:t>
        <a:bodyPr/>
        <a:lstStyle/>
        <a:p>
          <a:r>
            <a:rPr lang="en-US"/>
            <a:t>Most challenging plan for transportation</a:t>
          </a:r>
        </a:p>
      </dgm:t>
    </dgm:pt>
    <dgm:pt modelId="{56D815F9-30E8-4932-A45F-1318C64E6682}" type="parTrans" cxnId="{B8AD957D-5953-466B-8D04-0C2B35610E68}">
      <dgm:prSet/>
      <dgm:spPr/>
      <dgm:t>
        <a:bodyPr/>
        <a:lstStyle/>
        <a:p>
          <a:endParaRPr lang="en-US"/>
        </a:p>
      </dgm:t>
    </dgm:pt>
    <dgm:pt modelId="{1EE3B67A-9613-45AB-B7F8-BE8B0FFCF6B9}" type="sibTrans" cxnId="{B8AD957D-5953-466B-8D04-0C2B35610E68}">
      <dgm:prSet/>
      <dgm:spPr/>
      <dgm:t>
        <a:bodyPr/>
        <a:lstStyle/>
        <a:p>
          <a:endParaRPr lang="en-US"/>
        </a:p>
      </dgm:t>
    </dgm:pt>
    <dgm:pt modelId="{FE5FCD86-6D4C-4930-83B5-97F420A2E2D7}">
      <dgm:prSet/>
      <dgm:spPr/>
      <dgm:t>
        <a:bodyPr/>
        <a:lstStyle/>
        <a:p>
          <a:r>
            <a:rPr lang="en-US"/>
            <a:t>Cleaning challenges at the elementary level</a:t>
          </a:r>
        </a:p>
      </dgm:t>
    </dgm:pt>
    <dgm:pt modelId="{6FBF9D69-078F-4903-AB2B-056781B63485}" type="parTrans" cxnId="{C7B2117E-7AD7-4252-A55A-851B5AF07F8A}">
      <dgm:prSet/>
      <dgm:spPr/>
      <dgm:t>
        <a:bodyPr/>
        <a:lstStyle/>
        <a:p>
          <a:endParaRPr lang="en-US"/>
        </a:p>
      </dgm:t>
    </dgm:pt>
    <dgm:pt modelId="{3C3319C3-CB88-4F19-876C-27C8EFF471B0}" type="sibTrans" cxnId="{C7B2117E-7AD7-4252-A55A-851B5AF07F8A}">
      <dgm:prSet/>
      <dgm:spPr/>
      <dgm:t>
        <a:bodyPr/>
        <a:lstStyle/>
        <a:p>
          <a:endParaRPr lang="en-US"/>
        </a:p>
      </dgm:t>
    </dgm:pt>
    <dgm:pt modelId="{B045280E-F267-410B-BE29-75288B1D3B84}">
      <dgm:prSet/>
      <dgm:spPr/>
      <dgm:t>
        <a:bodyPr/>
        <a:lstStyle/>
        <a:p>
          <a:r>
            <a:rPr lang="en-US"/>
            <a:t>Childcare for students starting late or getting home early</a:t>
          </a:r>
        </a:p>
      </dgm:t>
    </dgm:pt>
    <dgm:pt modelId="{074A2371-B15A-4DF2-86B1-E15EE782DD74}" type="parTrans" cxnId="{4549E2C9-2BCC-4CD6-8B6D-C7A29156EA58}">
      <dgm:prSet/>
      <dgm:spPr/>
      <dgm:t>
        <a:bodyPr/>
        <a:lstStyle/>
        <a:p>
          <a:endParaRPr lang="en-US"/>
        </a:p>
      </dgm:t>
    </dgm:pt>
    <dgm:pt modelId="{DCC53DA0-B8AC-47A8-A820-1E980F6D367C}" type="sibTrans" cxnId="{4549E2C9-2BCC-4CD6-8B6D-C7A29156EA58}">
      <dgm:prSet/>
      <dgm:spPr/>
      <dgm:t>
        <a:bodyPr/>
        <a:lstStyle/>
        <a:p>
          <a:endParaRPr lang="en-US"/>
        </a:p>
      </dgm:t>
    </dgm:pt>
    <dgm:pt modelId="{E0DA671D-9833-44E2-B1A7-E6DB97E1E5AB}">
      <dgm:prSet/>
      <dgm:spPr/>
      <dgm:t>
        <a:bodyPr/>
        <a:lstStyle/>
        <a:p>
          <a:r>
            <a:rPr lang="en-US"/>
            <a:t>Childcare possibly needed for some middle school students</a:t>
          </a:r>
        </a:p>
      </dgm:t>
    </dgm:pt>
    <dgm:pt modelId="{ED5CD08E-2FA1-469D-A80F-844385737120}" type="parTrans" cxnId="{4DDB6276-61FD-4939-B83D-2C217DE845AD}">
      <dgm:prSet/>
      <dgm:spPr/>
      <dgm:t>
        <a:bodyPr/>
        <a:lstStyle/>
        <a:p>
          <a:endParaRPr lang="en-US"/>
        </a:p>
      </dgm:t>
    </dgm:pt>
    <dgm:pt modelId="{250A5227-BE1A-4C32-A243-FF281E4B4341}" type="sibTrans" cxnId="{4DDB6276-61FD-4939-B83D-2C217DE845AD}">
      <dgm:prSet/>
      <dgm:spPr/>
      <dgm:t>
        <a:bodyPr/>
        <a:lstStyle/>
        <a:p>
          <a:endParaRPr lang="en-US"/>
        </a:p>
      </dgm:t>
    </dgm:pt>
    <dgm:pt modelId="{F93A44CA-5686-4610-9D6A-0EBD89C28F19}" type="pres">
      <dgm:prSet presAssocID="{F104639C-C4DF-4F4A-9622-D710606A86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8F2216-44BC-4245-A642-3E3996D00680}" type="pres">
      <dgm:prSet presAssocID="{055DE7C1-E963-4C20-BD71-07947349CDD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60A2D-24FD-4605-8159-ABDD029CFA55}" type="pres">
      <dgm:prSet presAssocID="{1EE3B67A-9613-45AB-B7F8-BE8B0FFCF6B9}" presName="sibTrans" presStyleCnt="0"/>
      <dgm:spPr/>
    </dgm:pt>
    <dgm:pt modelId="{4EA4E9FB-25FB-4413-A278-AFBE438E17A5}" type="pres">
      <dgm:prSet presAssocID="{FE5FCD86-6D4C-4930-83B5-97F420A2E2D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B8DFDE-887D-4B26-A221-5EFD83638B1A}" type="pres">
      <dgm:prSet presAssocID="{3C3319C3-CB88-4F19-876C-27C8EFF471B0}" presName="sibTrans" presStyleCnt="0"/>
      <dgm:spPr/>
    </dgm:pt>
    <dgm:pt modelId="{438686D5-1436-4A96-B789-7241EC4E9980}" type="pres">
      <dgm:prSet presAssocID="{B045280E-F267-410B-BE29-75288B1D3B8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873D2-C742-42DC-80E0-3DC67E40F6CF}" type="pres">
      <dgm:prSet presAssocID="{DCC53DA0-B8AC-47A8-A820-1E980F6D367C}" presName="sibTrans" presStyleCnt="0"/>
      <dgm:spPr/>
    </dgm:pt>
    <dgm:pt modelId="{1798DCAB-50C8-4960-AF13-C13CD9950B1F}" type="pres">
      <dgm:prSet presAssocID="{E0DA671D-9833-44E2-B1A7-E6DB97E1E5A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DB6276-61FD-4939-B83D-2C217DE845AD}" srcId="{F104639C-C4DF-4F4A-9622-D710606A868A}" destId="{E0DA671D-9833-44E2-B1A7-E6DB97E1E5AB}" srcOrd="3" destOrd="0" parTransId="{ED5CD08E-2FA1-469D-A80F-844385737120}" sibTransId="{250A5227-BE1A-4C32-A243-FF281E4B4341}"/>
    <dgm:cxn modelId="{C7B2117E-7AD7-4252-A55A-851B5AF07F8A}" srcId="{F104639C-C4DF-4F4A-9622-D710606A868A}" destId="{FE5FCD86-6D4C-4930-83B5-97F420A2E2D7}" srcOrd="1" destOrd="0" parTransId="{6FBF9D69-078F-4903-AB2B-056781B63485}" sibTransId="{3C3319C3-CB88-4F19-876C-27C8EFF471B0}"/>
    <dgm:cxn modelId="{61376D73-80A3-41F6-B2C4-BE97059769C9}" type="presOf" srcId="{B045280E-F267-410B-BE29-75288B1D3B84}" destId="{438686D5-1436-4A96-B789-7241EC4E9980}" srcOrd="0" destOrd="0" presId="urn:microsoft.com/office/officeart/2005/8/layout/default"/>
    <dgm:cxn modelId="{4549E2C9-2BCC-4CD6-8B6D-C7A29156EA58}" srcId="{F104639C-C4DF-4F4A-9622-D710606A868A}" destId="{B045280E-F267-410B-BE29-75288B1D3B84}" srcOrd="2" destOrd="0" parTransId="{074A2371-B15A-4DF2-86B1-E15EE782DD74}" sibTransId="{DCC53DA0-B8AC-47A8-A820-1E980F6D367C}"/>
    <dgm:cxn modelId="{A1E2854C-E06E-4B24-80D4-54C2C3EC3C2E}" type="presOf" srcId="{FE5FCD86-6D4C-4930-83B5-97F420A2E2D7}" destId="{4EA4E9FB-25FB-4413-A278-AFBE438E17A5}" srcOrd="0" destOrd="0" presId="urn:microsoft.com/office/officeart/2005/8/layout/default"/>
    <dgm:cxn modelId="{B8AD957D-5953-466B-8D04-0C2B35610E68}" srcId="{F104639C-C4DF-4F4A-9622-D710606A868A}" destId="{055DE7C1-E963-4C20-BD71-07947349CDD1}" srcOrd="0" destOrd="0" parTransId="{56D815F9-30E8-4932-A45F-1318C64E6682}" sibTransId="{1EE3B67A-9613-45AB-B7F8-BE8B0FFCF6B9}"/>
    <dgm:cxn modelId="{D989E5F5-6E0F-4BBA-8236-F0B3531DC0D2}" type="presOf" srcId="{F104639C-C4DF-4F4A-9622-D710606A868A}" destId="{F93A44CA-5686-4610-9D6A-0EBD89C28F19}" srcOrd="0" destOrd="0" presId="urn:microsoft.com/office/officeart/2005/8/layout/default"/>
    <dgm:cxn modelId="{D723B40B-3A0C-460F-BEE1-B35596E51E45}" type="presOf" srcId="{E0DA671D-9833-44E2-B1A7-E6DB97E1E5AB}" destId="{1798DCAB-50C8-4960-AF13-C13CD9950B1F}" srcOrd="0" destOrd="0" presId="urn:microsoft.com/office/officeart/2005/8/layout/default"/>
    <dgm:cxn modelId="{46234788-06B3-4116-B614-0AF7C4C63FD6}" type="presOf" srcId="{055DE7C1-E963-4C20-BD71-07947349CDD1}" destId="{028F2216-44BC-4245-A642-3E3996D00680}" srcOrd="0" destOrd="0" presId="urn:microsoft.com/office/officeart/2005/8/layout/default"/>
    <dgm:cxn modelId="{F7486F73-FB9E-425C-952D-D3F1F50620E6}" type="presParOf" srcId="{F93A44CA-5686-4610-9D6A-0EBD89C28F19}" destId="{028F2216-44BC-4245-A642-3E3996D00680}" srcOrd="0" destOrd="0" presId="urn:microsoft.com/office/officeart/2005/8/layout/default"/>
    <dgm:cxn modelId="{97A8668E-E922-492F-9989-0787B721A0C8}" type="presParOf" srcId="{F93A44CA-5686-4610-9D6A-0EBD89C28F19}" destId="{97A60A2D-24FD-4605-8159-ABDD029CFA55}" srcOrd="1" destOrd="0" presId="urn:microsoft.com/office/officeart/2005/8/layout/default"/>
    <dgm:cxn modelId="{3BAD2CF5-79AD-4C7E-93AB-1FB987A331D3}" type="presParOf" srcId="{F93A44CA-5686-4610-9D6A-0EBD89C28F19}" destId="{4EA4E9FB-25FB-4413-A278-AFBE438E17A5}" srcOrd="2" destOrd="0" presId="urn:microsoft.com/office/officeart/2005/8/layout/default"/>
    <dgm:cxn modelId="{78F17A4A-F940-48FD-9F33-E36CAFF8DB74}" type="presParOf" srcId="{F93A44CA-5686-4610-9D6A-0EBD89C28F19}" destId="{98B8DFDE-887D-4B26-A221-5EFD83638B1A}" srcOrd="3" destOrd="0" presId="urn:microsoft.com/office/officeart/2005/8/layout/default"/>
    <dgm:cxn modelId="{BBF15757-6D10-43BC-A1A9-D4AE1DE32355}" type="presParOf" srcId="{F93A44CA-5686-4610-9D6A-0EBD89C28F19}" destId="{438686D5-1436-4A96-B789-7241EC4E9980}" srcOrd="4" destOrd="0" presId="urn:microsoft.com/office/officeart/2005/8/layout/default"/>
    <dgm:cxn modelId="{41FF935F-35F8-4A97-8989-818B900D9459}" type="presParOf" srcId="{F93A44CA-5686-4610-9D6A-0EBD89C28F19}" destId="{5F0873D2-C742-42DC-80E0-3DC67E40F6CF}" srcOrd="5" destOrd="0" presId="urn:microsoft.com/office/officeart/2005/8/layout/default"/>
    <dgm:cxn modelId="{36E46F3F-59CB-4125-9334-02BE5ABCA642}" type="presParOf" srcId="{F93A44CA-5686-4610-9D6A-0EBD89C28F19}" destId="{1798DCAB-50C8-4960-AF13-C13CD9950B1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44F1CA-B43B-4532-8C50-2DC0DADA544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DF8C8B-500F-4895-AF30-5C0FABC1BE0D}">
      <dgm:prSet/>
      <dgm:spPr/>
      <dgm:t>
        <a:bodyPr/>
        <a:lstStyle/>
        <a:p>
          <a:r>
            <a:rPr lang="en-US" dirty="0"/>
            <a:t>Transportation could not transport all students and maintain a 3 to 6-feet distance between students.</a:t>
          </a:r>
        </a:p>
      </dgm:t>
    </dgm:pt>
    <dgm:pt modelId="{0D7B43F9-76C3-401B-BD04-89A93DE7DBF5}" type="parTrans" cxnId="{B79C45AA-0978-4C94-AEBB-15BBB7AD3083}">
      <dgm:prSet/>
      <dgm:spPr/>
      <dgm:t>
        <a:bodyPr/>
        <a:lstStyle/>
        <a:p>
          <a:endParaRPr lang="en-US"/>
        </a:p>
      </dgm:t>
    </dgm:pt>
    <dgm:pt modelId="{0430E5BE-76C5-417E-ACB5-8560BE32FDA4}" type="sibTrans" cxnId="{B79C45AA-0978-4C94-AEBB-15BBB7AD3083}">
      <dgm:prSet/>
      <dgm:spPr/>
      <dgm:t>
        <a:bodyPr/>
        <a:lstStyle/>
        <a:p>
          <a:endParaRPr lang="en-US"/>
        </a:p>
      </dgm:t>
    </dgm:pt>
    <dgm:pt modelId="{D056692F-F753-48AA-BCD2-358EAE248B84}">
      <dgm:prSet/>
      <dgm:spPr/>
      <dgm:t>
        <a:bodyPr/>
        <a:lstStyle/>
        <a:p>
          <a:r>
            <a:rPr lang="en-US" dirty="0"/>
            <a:t>Secondary hall changes would create additional risks for exposure.</a:t>
          </a:r>
        </a:p>
      </dgm:t>
    </dgm:pt>
    <dgm:pt modelId="{C575D138-1D79-488C-A241-4F8B7EBB18FD}" type="parTrans" cxnId="{D7546865-8AEB-4253-8EC7-7673AD3474A2}">
      <dgm:prSet/>
      <dgm:spPr/>
      <dgm:t>
        <a:bodyPr/>
        <a:lstStyle/>
        <a:p>
          <a:endParaRPr lang="en-US"/>
        </a:p>
      </dgm:t>
    </dgm:pt>
    <dgm:pt modelId="{5FFFC7C8-4718-43FB-8537-33FDBA1C765D}" type="sibTrans" cxnId="{D7546865-8AEB-4253-8EC7-7673AD3474A2}">
      <dgm:prSet/>
      <dgm:spPr/>
      <dgm:t>
        <a:bodyPr/>
        <a:lstStyle/>
        <a:p>
          <a:endParaRPr lang="en-US"/>
        </a:p>
      </dgm:t>
    </dgm:pt>
    <dgm:pt modelId="{32511C32-9031-4BB1-8046-C6AC7DCCDFA6}">
      <dgm:prSet/>
      <dgm:spPr/>
      <dgm:t>
        <a:bodyPr/>
        <a:lstStyle/>
        <a:p>
          <a:r>
            <a:rPr lang="en-US" dirty="0"/>
            <a:t>Feeding students while maintaining social distancing would be challenging.</a:t>
          </a:r>
        </a:p>
      </dgm:t>
    </dgm:pt>
    <dgm:pt modelId="{53A6A6F5-4CED-45F3-B0C8-7322E453DFFA}" type="parTrans" cxnId="{6B08F865-46A6-4F6B-A104-BCE6B91C1122}">
      <dgm:prSet/>
      <dgm:spPr/>
      <dgm:t>
        <a:bodyPr/>
        <a:lstStyle/>
        <a:p>
          <a:endParaRPr lang="en-US"/>
        </a:p>
      </dgm:t>
    </dgm:pt>
    <dgm:pt modelId="{CC59EDB0-8CC8-475D-88D6-B9F1D58ECEB1}" type="sibTrans" cxnId="{6B08F865-46A6-4F6B-A104-BCE6B91C1122}">
      <dgm:prSet/>
      <dgm:spPr/>
      <dgm:t>
        <a:bodyPr/>
        <a:lstStyle/>
        <a:p>
          <a:endParaRPr lang="en-US"/>
        </a:p>
      </dgm:t>
    </dgm:pt>
    <dgm:pt modelId="{EB228CF9-B2E4-4B59-BB5A-E98F2E046122}">
      <dgm:prSet/>
      <dgm:spPr/>
      <dgm:t>
        <a:bodyPr/>
        <a:lstStyle/>
        <a:p>
          <a:r>
            <a:rPr lang="en-US" dirty="0"/>
            <a:t>The division would assume additional risks. </a:t>
          </a:r>
        </a:p>
      </dgm:t>
    </dgm:pt>
    <dgm:pt modelId="{525AE926-FB70-4E96-A82B-C04600D09738}" type="parTrans" cxnId="{5098E15B-5C37-461D-B275-B1333A12EBE4}">
      <dgm:prSet/>
      <dgm:spPr/>
    </dgm:pt>
    <dgm:pt modelId="{CE8E3F75-1AE1-4CAC-9E73-E6CB8B1A5E4C}" type="sibTrans" cxnId="{5098E15B-5C37-461D-B275-B1333A12EBE4}">
      <dgm:prSet/>
      <dgm:spPr/>
    </dgm:pt>
    <dgm:pt modelId="{24E1CEBA-B1DA-4465-B25A-4B64B9E35632}">
      <dgm:prSet/>
      <dgm:spPr/>
      <dgm:t>
        <a:bodyPr/>
        <a:lstStyle/>
        <a:p>
          <a:r>
            <a:rPr lang="en-US" dirty="0"/>
            <a:t>There would likely be a higher possibility of school closure due to a higher risk of transmitting COVID-19.</a:t>
          </a:r>
        </a:p>
      </dgm:t>
    </dgm:pt>
    <dgm:pt modelId="{993A4F7C-ED72-4472-AB2B-28AD9731FA4B}" type="parTrans" cxnId="{C880A111-A7FF-4FAD-90AA-8710773224C9}">
      <dgm:prSet/>
      <dgm:spPr/>
    </dgm:pt>
    <dgm:pt modelId="{C31F02E6-DA3D-41AE-81CF-8C536F277439}" type="sibTrans" cxnId="{C880A111-A7FF-4FAD-90AA-8710773224C9}">
      <dgm:prSet/>
      <dgm:spPr/>
    </dgm:pt>
    <dgm:pt modelId="{63E57587-5141-4D70-9FA0-9FE000B17411}" type="pres">
      <dgm:prSet presAssocID="{7044F1CA-B43B-4532-8C50-2DC0DADA54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7A926C-B12A-4F9A-BCF4-913630833739}" type="pres">
      <dgm:prSet presAssocID="{32DF8C8B-500F-4895-AF30-5C0FABC1BE0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B3CF5E-A2E5-4A13-BEC4-4A0D3869D527}" type="pres">
      <dgm:prSet presAssocID="{0430E5BE-76C5-417E-ACB5-8560BE32FDA4}" presName="spacer" presStyleCnt="0"/>
      <dgm:spPr/>
    </dgm:pt>
    <dgm:pt modelId="{1F4D1AB2-D5A5-43A1-BF02-93E1C43414F7}" type="pres">
      <dgm:prSet presAssocID="{D056692F-F753-48AA-BCD2-358EAE248B8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ABCB46-3609-488C-ACAA-A2EEACC22EA7}" type="pres">
      <dgm:prSet presAssocID="{5FFFC7C8-4718-43FB-8537-33FDBA1C765D}" presName="spacer" presStyleCnt="0"/>
      <dgm:spPr/>
    </dgm:pt>
    <dgm:pt modelId="{FA1179F5-1A57-421D-B74B-A1BF7372110C}" type="pres">
      <dgm:prSet presAssocID="{32511C32-9031-4BB1-8046-C6AC7DCCDFA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10E37E-ADC1-42E7-9314-F065AC1CD13E}" type="pres">
      <dgm:prSet presAssocID="{CC59EDB0-8CC8-475D-88D6-B9F1D58ECEB1}" presName="spacer" presStyleCnt="0"/>
      <dgm:spPr/>
    </dgm:pt>
    <dgm:pt modelId="{2F0ECE6E-4174-45E6-A403-25EA5D438309}" type="pres">
      <dgm:prSet presAssocID="{EB228CF9-B2E4-4B59-BB5A-E98F2E04612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C4BB1E-8532-495F-8A5E-323336E4B413}" type="pres">
      <dgm:prSet presAssocID="{CE8E3F75-1AE1-4CAC-9E73-E6CB8B1A5E4C}" presName="spacer" presStyleCnt="0"/>
      <dgm:spPr/>
    </dgm:pt>
    <dgm:pt modelId="{DD1914F2-6250-487B-8FDF-82EEFEF3E6F3}" type="pres">
      <dgm:prSet presAssocID="{24E1CEBA-B1DA-4465-B25A-4B64B9E3563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509888-E93D-4D19-B14D-C3D919449C95}" type="presOf" srcId="{D056692F-F753-48AA-BCD2-358EAE248B84}" destId="{1F4D1AB2-D5A5-43A1-BF02-93E1C43414F7}" srcOrd="0" destOrd="0" presId="urn:microsoft.com/office/officeart/2005/8/layout/vList2"/>
    <dgm:cxn modelId="{C880A111-A7FF-4FAD-90AA-8710773224C9}" srcId="{7044F1CA-B43B-4532-8C50-2DC0DADA544B}" destId="{24E1CEBA-B1DA-4465-B25A-4B64B9E35632}" srcOrd="4" destOrd="0" parTransId="{993A4F7C-ED72-4472-AB2B-28AD9731FA4B}" sibTransId="{C31F02E6-DA3D-41AE-81CF-8C536F277439}"/>
    <dgm:cxn modelId="{D8BF0A5F-133C-4CB8-875D-C852DBC9D9C2}" type="presOf" srcId="{7044F1CA-B43B-4532-8C50-2DC0DADA544B}" destId="{63E57587-5141-4D70-9FA0-9FE000B17411}" srcOrd="0" destOrd="0" presId="urn:microsoft.com/office/officeart/2005/8/layout/vList2"/>
    <dgm:cxn modelId="{C41ABADF-78C4-452B-AA49-1E61F526E091}" type="presOf" srcId="{EB228CF9-B2E4-4B59-BB5A-E98F2E046122}" destId="{2F0ECE6E-4174-45E6-A403-25EA5D438309}" srcOrd="0" destOrd="0" presId="urn:microsoft.com/office/officeart/2005/8/layout/vList2"/>
    <dgm:cxn modelId="{D7546865-8AEB-4253-8EC7-7673AD3474A2}" srcId="{7044F1CA-B43B-4532-8C50-2DC0DADA544B}" destId="{D056692F-F753-48AA-BCD2-358EAE248B84}" srcOrd="1" destOrd="0" parTransId="{C575D138-1D79-488C-A241-4F8B7EBB18FD}" sibTransId="{5FFFC7C8-4718-43FB-8537-33FDBA1C765D}"/>
    <dgm:cxn modelId="{33607A2A-5BF4-4AB5-B6BD-9F79FCD7AC48}" type="presOf" srcId="{32DF8C8B-500F-4895-AF30-5C0FABC1BE0D}" destId="{117A926C-B12A-4F9A-BCF4-913630833739}" srcOrd="0" destOrd="0" presId="urn:microsoft.com/office/officeart/2005/8/layout/vList2"/>
    <dgm:cxn modelId="{6B08F865-46A6-4F6B-A104-BCE6B91C1122}" srcId="{7044F1CA-B43B-4532-8C50-2DC0DADA544B}" destId="{32511C32-9031-4BB1-8046-C6AC7DCCDFA6}" srcOrd="2" destOrd="0" parTransId="{53A6A6F5-4CED-45F3-B0C8-7322E453DFFA}" sibTransId="{CC59EDB0-8CC8-475D-88D6-B9F1D58ECEB1}"/>
    <dgm:cxn modelId="{5098E15B-5C37-461D-B275-B1333A12EBE4}" srcId="{7044F1CA-B43B-4532-8C50-2DC0DADA544B}" destId="{EB228CF9-B2E4-4B59-BB5A-E98F2E046122}" srcOrd="3" destOrd="0" parTransId="{525AE926-FB70-4E96-A82B-C04600D09738}" sibTransId="{CE8E3F75-1AE1-4CAC-9E73-E6CB8B1A5E4C}"/>
    <dgm:cxn modelId="{B79C45AA-0978-4C94-AEBB-15BBB7AD3083}" srcId="{7044F1CA-B43B-4532-8C50-2DC0DADA544B}" destId="{32DF8C8B-500F-4895-AF30-5C0FABC1BE0D}" srcOrd="0" destOrd="0" parTransId="{0D7B43F9-76C3-401B-BD04-89A93DE7DBF5}" sibTransId="{0430E5BE-76C5-417E-ACB5-8560BE32FDA4}"/>
    <dgm:cxn modelId="{AAF3A50E-9496-4D66-A8A7-1D6BAC84557F}" type="presOf" srcId="{32511C32-9031-4BB1-8046-C6AC7DCCDFA6}" destId="{FA1179F5-1A57-421D-B74B-A1BF7372110C}" srcOrd="0" destOrd="0" presId="urn:microsoft.com/office/officeart/2005/8/layout/vList2"/>
    <dgm:cxn modelId="{C9755502-A6E4-4AA4-8CCE-CDCBC8AE5B4E}" type="presOf" srcId="{24E1CEBA-B1DA-4465-B25A-4B64B9E35632}" destId="{DD1914F2-6250-487B-8FDF-82EEFEF3E6F3}" srcOrd="0" destOrd="0" presId="urn:microsoft.com/office/officeart/2005/8/layout/vList2"/>
    <dgm:cxn modelId="{7321B13B-7F56-409C-86BB-98A9D5989895}" type="presParOf" srcId="{63E57587-5141-4D70-9FA0-9FE000B17411}" destId="{117A926C-B12A-4F9A-BCF4-913630833739}" srcOrd="0" destOrd="0" presId="urn:microsoft.com/office/officeart/2005/8/layout/vList2"/>
    <dgm:cxn modelId="{CA310C5E-4E1C-44B0-ABF6-4892ED74F969}" type="presParOf" srcId="{63E57587-5141-4D70-9FA0-9FE000B17411}" destId="{83B3CF5E-A2E5-4A13-BEC4-4A0D3869D527}" srcOrd="1" destOrd="0" presId="urn:microsoft.com/office/officeart/2005/8/layout/vList2"/>
    <dgm:cxn modelId="{B233EEAC-FFCA-4A80-8396-F63D4594C9C5}" type="presParOf" srcId="{63E57587-5141-4D70-9FA0-9FE000B17411}" destId="{1F4D1AB2-D5A5-43A1-BF02-93E1C43414F7}" srcOrd="2" destOrd="0" presId="urn:microsoft.com/office/officeart/2005/8/layout/vList2"/>
    <dgm:cxn modelId="{BC716E1C-3DD2-4818-A103-4203979FEF83}" type="presParOf" srcId="{63E57587-5141-4D70-9FA0-9FE000B17411}" destId="{90ABCB46-3609-488C-ACAA-A2EEACC22EA7}" srcOrd="3" destOrd="0" presId="urn:microsoft.com/office/officeart/2005/8/layout/vList2"/>
    <dgm:cxn modelId="{8DCB5561-69A4-4637-92A3-652A784B8FA2}" type="presParOf" srcId="{63E57587-5141-4D70-9FA0-9FE000B17411}" destId="{FA1179F5-1A57-421D-B74B-A1BF7372110C}" srcOrd="4" destOrd="0" presId="urn:microsoft.com/office/officeart/2005/8/layout/vList2"/>
    <dgm:cxn modelId="{7EE266DD-904C-44CC-AF0B-E2A07A3EAD32}" type="presParOf" srcId="{63E57587-5141-4D70-9FA0-9FE000B17411}" destId="{6D10E37E-ADC1-42E7-9314-F065AC1CD13E}" srcOrd="5" destOrd="0" presId="urn:microsoft.com/office/officeart/2005/8/layout/vList2"/>
    <dgm:cxn modelId="{B66B1244-2329-431F-9E12-35716DEDEBB7}" type="presParOf" srcId="{63E57587-5141-4D70-9FA0-9FE000B17411}" destId="{2F0ECE6E-4174-45E6-A403-25EA5D438309}" srcOrd="6" destOrd="0" presId="urn:microsoft.com/office/officeart/2005/8/layout/vList2"/>
    <dgm:cxn modelId="{B936BA2E-0290-4B6F-B702-B1FC9536A563}" type="presParOf" srcId="{63E57587-5141-4D70-9FA0-9FE000B17411}" destId="{D6C4BB1E-8532-495F-8A5E-323336E4B413}" srcOrd="7" destOrd="0" presId="urn:microsoft.com/office/officeart/2005/8/layout/vList2"/>
    <dgm:cxn modelId="{C18E6407-D6A4-492A-87E3-159C0738AC3D}" type="presParOf" srcId="{63E57587-5141-4D70-9FA0-9FE000B17411}" destId="{DD1914F2-6250-487B-8FDF-82EEFEF3E6F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18140F-1E89-4D55-83B6-3864EAABB18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F93DD26-C217-438F-B7D9-A36A31E0481B}">
      <dgm:prSet/>
      <dgm:spPr/>
      <dgm:t>
        <a:bodyPr/>
        <a:lstStyle/>
        <a:p>
          <a:r>
            <a:rPr lang="en-US"/>
            <a:t>Personalized education options that are flexible, rigorous and innovative</a:t>
          </a:r>
        </a:p>
      </dgm:t>
    </dgm:pt>
    <dgm:pt modelId="{717CAC44-746B-48AD-AAA7-5709D91B09DC}" type="parTrans" cxnId="{3CA29660-6913-4359-B06E-315485F6A9EE}">
      <dgm:prSet/>
      <dgm:spPr/>
      <dgm:t>
        <a:bodyPr/>
        <a:lstStyle/>
        <a:p>
          <a:endParaRPr lang="en-US"/>
        </a:p>
      </dgm:t>
    </dgm:pt>
    <dgm:pt modelId="{D8232B9A-A506-4B78-AB2F-552E045FE98D}" type="sibTrans" cxnId="{3CA29660-6913-4359-B06E-315485F6A9E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A6D29873-C130-4E9A-8A20-486D8E34CBE8}">
      <dgm:prSet/>
      <dgm:spPr/>
      <dgm:t>
        <a:bodyPr/>
        <a:lstStyle/>
        <a:p>
          <a:r>
            <a:rPr lang="en-US"/>
            <a:t>Serve any grade (K-12) for eligible NPS students </a:t>
          </a:r>
        </a:p>
      </dgm:t>
    </dgm:pt>
    <dgm:pt modelId="{A1204C6F-D8E1-4808-A84A-1AA8A5895D10}" type="parTrans" cxnId="{C4BDEC53-B490-4C9A-A5AA-B187ED5E2A56}">
      <dgm:prSet/>
      <dgm:spPr/>
      <dgm:t>
        <a:bodyPr/>
        <a:lstStyle/>
        <a:p>
          <a:endParaRPr lang="en-US"/>
        </a:p>
      </dgm:t>
    </dgm:pt>
    <dgm:pt modelId="{D0DAD3A0-B398-4ADC-8582-53738F46F112}" type="sibTrans" cxnId="{C4BDEC53-B490-4C9A-A5AA-B187ED5E2A5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0EC1B2DC-7881-4347-B7CA-E20E992635E4}">
      <dgm:prSet/>
      <dgm:spPr/>
      <dgm:t>
        <a:bodyPr/>
        <a:lstStyle/>
        <a:p>
          <a:r>
            <a:rPr lang="en-US"/>
            <a:t>Welcome homeschooled and private school students at no cost who are eligible to enroll in NPS and this virtual learning option</a:t>
          </a:r>
        </a:p>
      </dgm:t>
    </dgm:pt>
    <dgm:pt modelId="{8E5D7E9A-5DF4-4E00-A7D9-05C6636F4A2C}" type="parTrans" cxnId="{F30DC55C-FB68-4C09-A17E-57966207D9A3}">
      <dgm:prSet/>
      <dgm:spPr/>
      <dgm:t>
        <a:bodyPr/>
        <a:lstStyle/>
        <a:p>
          <a:endParaRPr lang="en-US"/>
        </a:p>
      </dgm:t>
    </dgm:pt>
    <dgm:pt modelId="{B5854F07-54CB-40B3-B101-6C1A98632DE7}" type="sibTrans" cxnId="{F30DC55C-FB68-4C09-A17E-57966207D9A3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4ED76A9B-A4D0-424C-B676-31C52B64AA09}" type="pres">
      <dgm:prSet presAssocID="{4E18140F-1E89-4D55-83B6-3864EAABB189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E96747-B202-4C73-9A76-4AF481E4FE66}" type="pres">
      <dgm:prSet presAssocID="{DF93DD26-C217-438F-B7D9-A36A31E0481B}" presName="compositeNode" presStyleCnt="0">
        <dgm:presLayoutVars>
          <dgm:bulletEnabled val="1"/>
        </dgm:presLayoutVars>
      </dgm:prSet>
      <dgm:spPr/>
    </dgm:pt>
    <dgm:pt modelId="{420D786F-AA0C-4065-AF27-2C00EB7576DA}" type="pres">
      <dgm:prSet presAssocID="{DF93DD26-C217-438F-B7D9-A36A31E0481B}" presName="bgRect" presStyleLbl="bgAccFollowNode1" presStyleIdx="0" presStyleCnt="3"/>
      <dgm:spPr/>
      <dgm:t>
        <a:bodyPr/>
        <a:lstStyle/>
        <a:p>
          <a:endParaRPr lang="en-US"/>
        </a:p>
      </dgm:t>
    </dgm:pt>
    <dgm:pt modelId="{3EECECA9-4A58-48B3-9F4E-727F62D25F8E}" type="pres">
      <dgm:prSet presAssocID="{D8232B9A-A506-4B78-AB2F-552E045FE98D}" presName="sibTransNodeCircle" presStyleLbl="alignNode1" presStyleIdx="0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BE297547-8F9F-464F-BC32-9B1E3E6D8DE2}" type="pres">
      <dgm:prSet presAssocID="{DF93DD26-C217-438F-B7D9-A36A31E0481B}" presName="bottomLine" presStyleLbl="alignNode1" presStyleIdx="1" presStyleCnt="6">
        <dgm:presLayoutVars/>
      </dgm:prSet>
      <dgm:spPr/>
    </dgm:pt>
    <dgm:pt modelId="{A5F255B1-6B0A-4A52-B90C-2831DF9DCF24}" type="pres">
      <dgm:prSet presAssocID="{DF93DD26-C217-438F-B7D9-A36A31E0481B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451B1-EE51-4342-9466-4323A77EADD2}" type="pres">
      <dgm:prSet presAssocID="{D8232B9A-A506-4B78-AB2F-552E045FE98D}" presName="sibTrans" presStyleCnt="0"/>
      <dgm:spPr/>
    </dgm:pt>
    <dgm:pt modelId="{9D360D6E-F421-49D1-A5AF-F8CFC66A7CFE}" type="pres">
      <dgm:prSet presAssocID="{A6D29873-C130-4E9A-8A20-486D8E34CBE8}" presName="compositeNode" presStyleCnt="0">
        <dgm:presLayoutVars>
          <dgm:bulletEnabled val="1"/>
        </dgm:presLayoutVars>
      </dgm:prSet>
      <dgm:spPr/>
    </dgm:pt>
    <dgm:pt modelId="{8D455A0D-8714-4984-9E1E-764A4B7626EA}" type="pres">
      <dgm:prSet presAssocID="{A6D29873-C130-4E9A-8A20-486D8E34CBE8}" presName="bgRect" presStyleLbl="bgAccFollowNode1" presStyleIdx="1" presStyleCnt="3"/>
      <dgm:spPr/>
      <dgm:t>
        <a:bodyPr/>
        <a:lstStyle/>
        <a:p>
          <a:endParaRPr lang="en-US"/>
        </a:p>
      </dgm:t>
    </dgm:pt>
    <dgm:pt modelId="{CF08F3F0-E01F-4133-9DBD-B2F63EDF41F9}" type="pres">
      <dgm:prSet presAssocID="{D0DAD3A0-B398-4ADC-8582-53738F46F112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15A97F16-1305-4576-8EF7-4C328E96417E}" type="pres">
      <dgm:prSet presAssocID="{A6D29873-C130-4E9A-8A20-486D8E34CBE8}" presName="bottomLine" presStyleLbl="alignNode1" presStyleIdx="3" presStyleCnt="6">
        <dgm:presLayoutVars/>
      </dgm:prSet>
      <dgm:spPr/>
    </dgm:pt>
    <dgm:pt modelId="{66233B29-C026-4048-BCEF-2EC9EE91D4AD}" type="pres">
      <dgm:prSet presAssocID="{A6D29873-C130-4E9A-8A20-486D8E34CBE8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D5F4E2-416C-4961-80E7-53FAFBDDA958}" type="pres">
      <dgm:prSet presAssocID="{D0DAD3A0-B398-4ADC-8582-53738F46F112}" presName="sibTrans" presStyleCnt="0"/>
      <dgm:spPr/>
    </dgm:pt>
    <dgm:pt modelId="{1976498F-93EF-4F7C-82B3-15791E0459CF}" type="pres">
      <dgm:prSet presAssocID="{0EC1B2DC-7881-4347-B7CA-E20E992635E4}" presName="compositeNode" presStyleCnt="0">
        <dgm:presLayoutVars>
          <dgm:bulletEnabled val="1"/>
        </dgm:presLayoutVars>
      </dgm:prSet>
      <dgm:spPr/>
    </dgm:pt>
    <dgm:pt modelId="{8EB1A677-F264-4292-B79C-5AE181CD2A6C}" type="pres">
      <dgm:prSet presAssocID="{0EC1B2DC-7881-4347-B7CA-E20E992635E4}" presName="bgRect" presStyleLbl="bgAccFollowNode1" presStyleIdx="2" presStyleCnt="3"/>
      <dgm:spPr/>
      <dgm:t>
        <a:bodyPr/>
        <a:lstStyle/>
        <a:p>
          <a:endParaRPr lang="en-US"/>
        </a:p>
      </dgm:t>
    </dgm:pt>
    <dgm:pt modelId="{9B51D06F-2A89-4C12-9498-94DFFDE273F3}" type="pres">
      <dgm:prSet presAssocID="{B5854F07-54CB-40B3-B101-6C1A98632DE7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07C7802-789A-41C5-A106-98C958AD8390}" type="pres">
      <dgm:prSet presAssocID="{0EC1B2DC-7881-4347-B7CA-E20E992635E4}" presName="bottomLine" presStyleLbl="alignNode1" presStyleIdx="5" presStyleCnt="6">
        <dgm:presLayoutVars/>
      </dgm:prSet>
      <dgm:spPr/>
    </dgm:pt>
    <dgm:pt modelId="{AD158DA2-8989-4AD2-9F73-B00925504133}" type="pres">
      <dgm:prSet presAssocID="{0EC1B2DC-7881-4347-B7CA-E20E992635E4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033A16-6A7E-4C54-AFB6-A79A37960A37}" type="presOf" srcId="{0EC1B2DC-7881-4347-B7CA-E20E992635E4}" destId="{AD158DA2-8989-4AD2-9F73-B00925504133}" srcOrd="1" destOrd="0" presId="urn:microsoft.com/office/officeart/2016/7/layout/BasicLinearProcessNumbered"/>
    <dgm:cxn modelId="{C4BDEC53-B490-4C9A-A5AA-B187ED5E2A56}" srcId="{4E18140F-1E89-4D55-83B6-3864EAABB189}" destId="{A6D29873-C130-4E9A-8A20-486D8E34CBE8}" srcOrd="1" destOrd="0" parTransId="{A1204C6F-D8E1-4808-A84A-1AA8A5895D10}" sibTransId="{D0DAD3A0-B398-4ADC-8582-53738F46F112}"/>
    <dgm:cxn modelId="{4AC90007-4B44-4315-AB1F-67AE2162B2F3}" type="presOf" srcId="{4E18140F-1E89-4D55-83B6-3864EAABB189}" destId="{4ED76A9B-A4D0-424C-B676-31C52B64AA09}" srcOrd="0" destOrd="0" presId="urn:microsoft.com/office/officeart/2016/7/layout/BasicLinearProcessNumbered"/>
    <dgm:cxn modelId="{3CA29660-6913-4359-B06E-315485F6A9EE}" srcId="{4E18140F-1E89-4D55-83B6-3864EAABB189}" destId="{DF93DD26-C217-438F-B7D9-A36A31E0481B}" srcOrd="0" destOrd="0" parTransId="{717CAC44-746B-48AD-AAA7-5709D91B09DC}" sibTransId="{D8232B9A-A506-4B78-AB2F-552E045FE98D}"/>
    <dgm:cxn modelId="{C9417B60-9324-4309-A96B-8F9E8CB5E76C}" type="presOf" srcId="{D8232B9A-A506-4B78-AB2F-552E045FE98D}" destId="{3EECECA9-4A58-48B3-9F4E-727F62D25F8E}" srcOrd="0" destOrd="0" presId="urn:microsoft.com/office/officeart/2016/7/layout/BasicLinearProcessNumbered"/>
    <dgm:cxn modelId="{46CB60D0-A9CA-48D3-A591-0332EA86B332}" type="presOf" srcId="{D0DAD3A0-B398-4ADC-8582-53738F46F112}" destId="{CF08F3F0-E01F-4133-9DBD-B2F63EDF41F9}" srcOrd="0" destOrd="0" presId="urn:microsoft.com/office/officeart/2016/7/layout/BasicLinearProcessNumbered"/>
    <dgm:cxn modelId="{78683695-93E9-4020-9012-9A15FD0F704E}" type="presOf" srcId="{DF93DD26-C217-438F-B7D9-A36A31E0481B}" destId="{420D786F-AA0C-4065-AF27-2C00EB7576DA}" srcOrd="0" destOrd="0" presId="urn:microsoft.com/office/officeart/2016/7/layout/BasicLinearProcessNumbered"/>
    <dgm:cxn modelId="{BFCB2B5E-F8E7-4B8E-B213-CF240064D0F8}" type="presOf" srcId="{DF93DD26-C217-438F-B7D9-A36A31E0481B}" destId="{A5F255B1-6B0A-4A52-B90C-2831DF9DCF24}" srcOrd="1" destOrd="0" presId="urn:microsoft.com/office/officeart/2016/7/layout/BasicLinearProcessNumbered"/>
    <dgm:cxn modelId="{F3F2FA7D-BDB5-48A8-889A-AFB634E3469A}" type="presOf" srcId="{A6D29873-C130-4E9A-8A20-486D8E34CBE8}" destId="{8D455A0D-8714-4984-9E1E-764A4B7626EA}" srcOrd="0" destOrd="0" presId="urn:microsoft.com/office/officeart/2016/7/layout/BasicLinearProcessNumbered"/>
    <dgm:cxn modelId="{8F217AFB-F28E-4779-8532-87780E411561}" type="presOf" srcId="{B5854F07-54CB-40B3-B101-6C1A98632DE7}" destId="{9B51D06F-2A89-4C12-9498-94DFFDE273F3}" srcOrd="0" destOrd="0" presId="urn:microsoft.com/office/officeart/2016/7/layout/BasicLinearProcessNumbered"/>
    <dgm:cxn modelId="{16147D77-35BB-4F7A-A89D-428DE166B923}" type="presOf" srcId="{0EC1B2DC-7881-4347-B7CA-E20E992635E4}" destId="{8EB1A677-F264-4292-B79C-5AE181CD2A6C}" srcOrd="0" destOrd="0" presId="urn:microsoft.com/office/officeart/2016/7/layout/BasicLinearProcessNumbered"/>
    <dgm:cxn modelId="{A2B4EBB2-94FE-4376-9999-2F8E3CDCED56}" type="presOf" srcId="{A6D29873-C130-4E9A-8A20-486D8E34CBE8}" destId="{66233B29-C026-4048-BCEF-2EC9EE91D4AD}" srcOrd="1" destOrd="0" presId="urn:microsoft.com/office/officeart/2016/7/layout/BasicLinearProcessNumbered"/>
    <dgm:cxn modelId="{F30DC55C-FB68-4C09-A17E-57966207D9A3}" srcId="{4E18140F-1E89-4D55-83B6-3864EAABB189}" destId="{0EC1B2DC-7881-4347-B7CA-E20E992635E4}" srcOrd="2" destOrd="0" parTransId="{8E5D7E9A-5DF4-4E00-A7D9-05C6636F4A2C}" sibTransId="{B5854F07-54CB-40B3-B101-6C1A98632DE7}"/>
    <dgm:cxn modelId="{0AAFD862-7D4E-4D2C-8789-A46A03A26E53}" type="presParOf" srcId="{4ED76A9B-A4D0-424C-B676-31C52B64AA09}" destId="{3BE96747-B202-4C73-9A76-4AF481E4FE66}" srcOrd="0" destOrd="0" presId="urn:microsoft.com/office/officeart/2016/7/layout/BasicLinearProcessNumbered"/>
    <dgm:cxn modelId="{E7B2B3D2-99D3-48B0-AA58-DA7CAE0C79B1}" type="presParOf" srcId="{3BE96747-B202-4C73-9A76-4AF481E4FE66}" destId="{420D786F-AA0C-4065-AF27-2C00EB7576DA}" srcOrd="0" destOrd="0" presId="urn:microsoft.com/office/officeart/2016/7/layout/BasicLinearProcessNumbered"/>
    <dgm:cxn modelId="{620BA799-8BBE-40E6-9759-1CD73BBB4E22}" type="presParOf" srcId="{3BE96747-B202-4C73-9A76-4AF481E4FE66}" destId="{3EECECA9-4A58-48B3-9F4E-727F62D25F8E}" srcOrd="1" destOrd="0" presId="urn:microsoft.com/office/officeart/2016/7/layout/BasicLinearProcessNumbered"/>
    <dgm:cxn modelId="{0ED8F342-FC4C-4FC1-91E2-BAF9F6BCBCFD}" type="presParOf" srcId="{3BE96747-B202-4C73-9A76-4AF481E4FE66}" destId="{BE297547-8F9F-464F-BC32-9B1E3E6D8DE2}" srcOrd="2" destOrd="0" presId="urn:microsoft.com/office/officeart/2016/7/layout/BasicLinearProcessNumbered"/>
    <dgm:cxn modelId="{D9F5FD4A-E038-4B20-B328-6A1157046C9E}" type="presParOf" srcId="{3BE96747-B202-4C73-9A76-4AF481E4FE66}" destId="{A5F255B1-6B0A-4A52-B90C-2831DF9DCF24}" srcOrd="3" destOrd="0" presId="urn:microsoft.com/office/officeart/2016/7/layout/BasicLinearProcessNumbered"/>
    <dgm:cxn modelId="{ABC6813B-E317-4E66-91D1-828DE5BE34E2}" type="presParOf" srcId="{4ED76A9B-A4D0-424C-B676-31C52B64AA09}" destId="{854451B1-EE51-4342-9466-4323A77EADD2}" srcOrd="1" destOrd="0" presId="urn:microsoft.com/office/officeart/2016/7/layout/BasicLinearProcessNumbered"/>
    <dgm:cxn modelId="{090BC835-B0BE-44D2-AE95-DC676A3F23C9}" type="presParOf" srcId="{4ED76A9B-A4D0-424C-B676-31C52B64AA09}" destId="{9D360D6E-F421-49D1-A5AF-F8CFC66A7CFE}" srcOrd="2" destOrd="0" presId="urn:microsoft.com/office/officeart/2016/7/layout/BasicLinearProcessNumbered"/>
    <dgm:cxn modelId="{80165B66-23A0-4F81-B417-A5FF599462C5}" type="presParOf" srcId="{9D360D6E-F421-49D1-A5AF-F8CFC66A7CFE}" destId="{8D455A0D-8714-4984-9E1E-764A4B7626EA}" srcOrd="0" destOrd="0" presId="urn:microsoft.com/office/officeart/2016/7/layout/BasicLinearProcessNumbered"/>
    <dgm:cxn modelId="{37B85D17-4213-412F-9EB2-4B0975F0D21C}" type="presParOf" srcId="{9D360D6E-F421-49D1-A5AF-F8CFC66A7CFE}" destId="{CF08F3F0-E01F-4133-9DBD-B2F63EDF41F9}" srcOrd="1" destOrd="0" presId="urn:microsoft.com/office/officeart/2016/7/layout/BasicLinearProcessNumbered"/>
    <dgm:cxn modelId="{73ED5F00-7839-479A-B073-A3A2649E6A81}" type="presParOf" srcId="{9D360D6E-F421-49D1-A5AF-F8CFC66A7CFE}" destId="{15A97F16-1305-4576-8EF7-4C328E96417E}" srcOrd="2" destOrd="0" presId="urn:microsoft.com/office/officeart/2016/7/layout/BasicLinearProcessNumbered"/>
    <dgm:cxn modelId="{1DD81A52-D8B0-4C02-9606-9D4EA17EAB04}" type="presParOf" srcId="{9D360D6E-F421-49D1-A5AF-F8CFC66A7CFE}" destId="{66233B29-C026-4048-BCEF-2EC9EE91D4AD}" srcOrd="3" destOrd="0" presId="urn:microsoft.com/office/officeart/2016/7/layout/BasicLinearProcessNumbered"/>
    <dgm:cxn modelId="{D634CA99-E5E0-4CA6-9063-FCD0A4302BC8}" type="presParOf" srcId="{4ED76A9B-A4D0-424C-B676-31C52B64AA09}" destId="{25D5F4E2-416C-4961-80E7-53FAFBDDA958}" srcOrd="3" destOrd="0" presId="urn:microsoft.com/office/officeart/2016/7/layout/BasicLinearProcessNumbered"/>
    <dgm:cxn modelId="{3D6342BA-91D6-4EF5-8920-00FB7E8022C6}" type="presParOf" srcId="{4ED76A9B-A4D0-424C-B676-31C52B64AA09}" destId="{1976498F-93EF-4F7C-82B3-15791E0459CF}" srcOrd="4" destOrd="0" presId="urn:microsoft.com/office/officeart/2016/7/layout/BasicLinearProcessNumbered"/>
    <dgm:cxn modelId="{28A876CE-0ECD-4EA3-BC53-3F2BD7FC028E}" type="presParOf" srcId="{1976498F-93EF-4F7C-82B3-15791E0459CF}" destId="{8EB1A677-F264-4292-B79C-5AE181CD2A6C}" srcOrd="0" destOrd="0" presId="urn:microsoft.com/office/officeart/2016/7/layout/BasicLinearProcessNumbered"/>
    <dgm:cxn modelId="{EA0BBE3B-90EB-4091-A956-496DF0B67C83}" type="presParOf" srcId="{1976498F-93EF-4F7C-82B3-15791E0459CF}" destId="{9B51D06F-2A89-4C12-9498-94DFFDE273F3}" srcOrd="1" destOrd="0" presId="urn:microsoft.com/office/officeart/2016/7/layout/BasicLinearProcessNumbered"/>
    <dgm:cxn modelId="{E4971B81-FE42-4118-99B4-9C4F7047BDC2}" type="presParOf" srcId="{1976498F-93EF-4F7C-82B3-15791E0459CF}" destId="{307C7802-789A-41C5-A106-98C958AD8390}" srcOrd="2" destOrd="0" presId="urn:microsoft.com/office/officeart/2016/7/layout/BasicLinearProcessNumbered"/>
    <dgm:cxn modelId="{0ADCE152-0134-48B5-9A5F-5527A43827E7}" type="presParOf" srcId="{1976498F-93EF-4F7C-82B3-15791E0459CF}" destId="{AD158DA2-8989-4AD2-9F73-B0092550413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18140F-1E89-4D55-83B6-3864EAABB18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F93DD26-C217-438F-B7D9-A36A31E0481B}">
      <dgm:prSet/>
      <dgm:spPr/>
      <dgm:t>
        <a:bodyPr/>
        <a:lstStyle/>
        <a:p>
          <a:r>
            <a:rPr lang="en-US" u="sng"/>
            <a:t>Personalized education options that are flexible, rigorous and innovative</a:t>
          </a:r>
        </a:p>
      </dgm:t>
    </dgm:pt>
    <dgm:pt modelId="{717CAC44-746B-48AD-AAA7-5709D91B09DC}" type="parTrans" cxnId="{3CA29660-6913-4359-B06E-315485F6A9EE}">
      <dgm:prSet/>
      <dgm:spPr/>
      <dgm:t>
        <a:bodyPr/>
        <a:lstStyle/>
        <a:p>
          <a:endParaRPr lang="en-US"/>
        </a:p>
      </dgm:t>
    </dgm:pt>
    <dgm:pt modelId="{D8232B9A-A506-4B78-AB2F-552E045FE98D}" type="sibTrans" cxnId="{3CA29660-6913-4359-B06E-315485F6A9E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7AAB07CF-E2FC-46D8-9D5A-549EA843A3C1}">
      <dgm:prSet phldr="0"/>
      <dgm:spPr/>
      <dgm:t>
        <a:bodyPr/>
        <a:lstStyle/>
        <a:p>
          <a:pPr rtl="0"/>
          <a:r>
            <a:rPr lang="en-US" b="0" i="0" u="none" strike="noStrike" cap="none" baseline="0" noProof="0">
              <a:solidFill>
                <a:srgbClr val="010000"/>
              </a:solidFill>
              <a:latin typeface="Corbel"/>
            </a:rPr>
            <a:t>Following the Virtual Virginia Learning Management System (Canvas)</a:t>
          </a:r>
        </a:p>
      </dgm:t>
    </dgm:pt>
    <dgm:pt modelId="{BDCE01E3-9957-41B9-8406-2E0A29669772}" type="parTrans" cxnId="{11B36E0D-5C2D-4111-B825-A7028A4F718F}">
      <dgm:prSet/>
      <dgm:spPr/>
      <dgm:t>
        <a:bodyPr/>
        <a:lstStyle/>
        <a:p>
          <a:endParaRPr lang="en-US"/>
        </a:p>
      </dgm:t>
    </dgm:pt>
    <dgm:pt modelId="{E9F462E1-CF01-4292-9978-5FF8263432FD}" type="sibTrans" cxnId="{11B36E0D-5C2D-4111-B825-A7028A4F718F}">
      <dgm:prSet phldrT="2" phldr="0"/>
      <dgm:spPr/>
      <dgm:t>
        <a:bodyPr/>
        <a:lstStyle/>
        <a:p>
          <a:endParaRPr lang="en-US"/>
        </a:p>
      </dgm:t>
    </dgm:pt>
    <dgm:pt modelId="{2CE42F1C-545A-42AC-BC93-3A05813F016A}">
      <dgm:prSet phldr="0"/>
      <dgm:spPr/>
      <dgm:t>
        <a:bodyPr/>
        <a:lstStyle/>
        <a:p>
          <a:pPr rtl="0"/>
          <a:r>
            <a:rPr lang="en-US" b="0" i="0" u="none" strike="noStrike" cap="none" baseline="0" noProof="0">
              <a:latin typeface="Corbel"/>
            </a:rPr>
            <a:t>Over 100 courses offered from K-12</a:t>
          </a:r>
        </a:p>
      </dgm:t>
    </dgm:pt>
    <dgm:pt modelId="{CE8D36C4-D8F2-461C-9A72-1722109B665D}" type="parTrans" cxnId="{C2F33BD9-C344-471F-AA05-8F4CF7E6A377}">
      <dgm:prSet/>
      <dgm:spPr/>
      <dgm:t>
        <a:bodyPr/>
        <a:lstStyle/>
        <a:p>
          <a:endParaRPr lang="en-US"/>
        </a:p>
      </dgm:t>
    </dgm:pt>
    <dgm:pt modelId="{0B384B32-88F9-4945-AC20-1120E3C45FC7}" type="sibTrans" cxnId="{C2F33BD9-C344-471F-AA05-8F4CF7E6A377}">
      <dgm:prSet phldrT="2" phldr="0"/>
      <dgm:spPr/>
      <dgm:t>
        <a:bodyPr/>
        <a:lstStyle/>
        <a:p>
          <a:endParaRPr lang="en-US"/>
        </a:p>
      </dgm:t>
    </dgm:pt>
    <dgm:pt modelId="{673D867A-5F5A-49AD-A770-4D6D0C83349C}">
      <dgm:prSet phldr="0"/>
      <dgm:spPr/>
      <dgm:t>
        <a:bodyPr/>
        <a:lstStyle/>
        <a:p>
          <a:pPr rtl="0"/>
          <a:r>
            <a:rPr lang="en-US" b="0" i="0" u="none" strike="noStrike" cap="none" baseline="0" noProof="0">
              <a:latin typeface="Corbel"/>
            </a:rPr>
            <a:t>Our C &amp; I team will be adding to courses to match our curriculum and pacing guides</a:t>
          </a:r>
        </a:p>
      </dgm:t>
    </dgm:pt>
    <dgm:pt modelId="{8276FC3F-A4AE-407D-BACE-59DCFA6B492A}" type="parTrans" cxnId="{8F3599CF-8CD8-47D7-A411-776C666C3063}">
      <dgm:prSet/>
      <dgm:spPr/>
      <dgm:t>
        <a:bodyPr/>
        <a:lstStyle/>
        <a:p>
          <a:endParaRPr lang="en-US"/>
        </a:p>
      </dgm:t>
    </dgm:pt>
    <dgm:pt modelId="{79905763-D0CB-4E50-B0DE-747075357359}" type="sibTrans" cxnId="{8F3599CF-8CD8-47D7-A411-776C666C3063}">
      <dgm:prSet phldrT="2" phldr="0"/>
      <dgm:spPr/>
      <dgm:t>
        <a:bodyPr/>
        <a:lstStyle/>
        <a:p>
          <a:endParaRPr lang="en-US"/>
        </a:p>
      </dgm:t>
    </dgm:pt>
    <dgm:pt modelId="{F36EFBF4-9B1D-4E74-A846-C4AC7AE9496E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latin typeface="Corbel"/>
            </a:rPr>
            <a:t>Current NPS teachers will be able to apply</a:t>
          </a:r>
        </a:p>
      </dgm:t>
    </dgm:pt>
    <dgm:pt modelId="{27DC9A6E-E3E0-4043-852D-059C9F4060A0}" type="parTrans" cxnId="{10FC399A-0324-4544-9B9B-8ADEC841F650}">
      <dgm:prSet/>
      <dgm:spPr/>
      <dgm:t>
        <a:bodyPr/>
        <a:lstStyle/>
        <a:p>
          <a:endParaRPr lang="en-US"/>
        </a:p>
      </dgm:t>
    </dgm:pt>
    <dgm:pt modelId="{BDA9FE26-A4A8-4D33-9812-0023CDC888B8}" type="sibTrans" cxnId="{10FC399A-0324-4544-9B9B-8ADEC841F650}">
      <dgm:prSet phldrT="2" phldr="0"/>
      <dgm:spPr/>
      <dgm:t>
        <a:bodyPr/>
        <a:lstStyle/>
        <a:p>
          <a:endParaRPr lang="en-US"/>
        </a:p>
      </dgm:t>
    </dgm:pt>
    <dgm:pt modelId="{4ED76A9B-A4D0-424C-B676-31C52B64AA09}" type="pres">
      <dgm:prSet presAssocID="{4E18140F-1E89-4D55-83B6-3864EAABB189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E96747-B202-4C73-9A76-4AF481E4FE66}" type="pres">
      <dgm:prSet presAssocID="{DF93DD26-C217-438F-B7D9-A36A31E0481B}" presName="compositeNode" presStyleCnt="0">
        <dgm:presLayoutVars>
          <dgm:bulletEnabled val="1"/>
        </dgm:presLayoutVars>
      </dgm:prSet>
      <dgm:spPr/>
    </dgm:pt>
    <dgm:pt modelId="{420D786F-AA0C-4065-AF27-2C00EB7576DA}" type="pres">
      <dgm:prSet presAssocID="{DF93DD26-C217-438F-B7D9-A36A31E0481B}" presName="bgRect" presStyleLbl="bgAccFollowNode1" presStyleIdx="0" presStyleCnt="1"/>
      <dgm:spPr/>
      <dgm:t>
        <a:bodyPr/>
        <a:lstStyle/>
        <a:p>
          <a:endParaRPr lang="en-US"/>
        </a:p>
      </dgm:t>
    </dgm:pt>
    <dgm:pt modelId="{3EECECA9-4A58-48B3-9F4E-727F62D25F8E}" type="pres">
      <dgm:prSet presAssocID="{D8232B9A-A506-4B78-AB2F-552E045FE98D}" presName="sibTransNodeCircle" presStyleLbl="alignNode1" presStyleIdx="0" presStyleCnt="2" custLinFactNeighborY="-1196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BE297547-8F9F-464F-BC32-9B1E3E6D8DE2}" type="pres">
      <dgm:prSet presAssocID="{DF93DD26-C217-438F-B7D9-A36A31E0481B}" presName="bottomLine" presStyleLbl="alignNode1" presStyleIdx="1" presStyleCnt="2">
        <dgm:presLayoutVars/>
      </dgm:prSet>
      <dgm:spPr/>
    </dgm:pt>
    <dgm:pt modelId="{A5F255B1-6B0A-4A52-B90C-2831DF9DCF24}" type="pres">
      <dgm:prSet presAssocID="{DF93DD26-C217-438F-B7D9-A36A31E0481B}" presName="nodeText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3599CF-8CD8-47D7-A411-776C666C3063}" srcId="{DF93DD26-C217-438F-B7D9-A36A31E0481B}" destId="{673D867A-5F5A-49AD-A770-4D6D0C83349C}" srcOrd="2" destOrd="0" parTransId="{8276FC3F-A4AE-407D-BACE-59DCFA6B492A}" sibTransId="{79905763-D0CB-4E50-B0DE-747075357359}"/>
    <dgm:cxn modelId="{4AC90007-4B44-4315-AB1F-67AE2162B2F3}" type="presOf" srcId="{4E18140F-1E89-4D55-83B6-3864EAABB189}" destId="{4ED76A9B-A4D0-424C-B676-31C52B64AA09}" srcOrd="0" destOrd="0" presId="urn:microsoft.com/office/officeart/2016/7/layout/BasicLinearProcessNumbered"/>
    <dgm:cxn modelId="{3CA29660-6913-4359-B06E-315485F6A9EE}" srcId="{4E18140F-1E89-4D55-83B6-3864EAABB189}" destId="{DF93DD26-C217-438F-B7D9-A36A31E0481B}" srcOrd="0" destOrd="0" parTransId="{717CAC44-746B-48AD-AAA7-5709D91B09DC}" sibTransId="{D8232B9A-A506-4B78-AB2F-552E045FE98D}"/>
    <dgm:cxn modelId="{C9417B60-9324-4309-A96B-8F9E8CB5E76C}" type="presOf" srcId="{D8232B9A-A506-4B78-AB2F-552E045FE98D}" destId="{3EECECA9-4A58-48B3-9F4E-727F62D25F8E}" srcOrd="0" destOrd="0" presId="urn:microsoft.com/office/officeart/2016/7/layout/BasicLinearProcessNumbered"/>
    <dgm:cxn modelId="{78683695-93E9-4020-9012-9A15FD0F704E}" type="presOf" srcId="{DF93DD26-C217-438F-B7D9-A36A31E0481B}" destId="{420D786F-AA0C-4065-AF27-2C00EB7576DA}" srcOrd="0" destOrd="0" presId="urn:microsoft.com/office/officeart/2016/7/layout/BasicLinearProcessNumbered"/>
    <dgm:cxn modelId="{A1B2EFA5-5BDF-410B-A944-8991A4B91E9E}" type="presOf" srcId="{F36EFBF4-9B1D-4E74-A846-C4AC7AE9496E}" destId="{A5F255B1-6B0A-4A52-B90C-2831DF9DCF24}" srcOrd="0" destOrd="4" presId="urn:microsoft.com/office/officeart/2016/7/layout/BasicLinearProcessNumbered"/>
    <dgm:cxn modelId="{10FC399A-0324-4544-9B9B-8ADEC841F650}" srcId="{DF93DD26-C217-438F-B7D9-A36A31E0481B}" destId="{F36EFBF4-9B1D-4E74-A846-C4AC7AE9496E}" srcOrd="3" destOrd="0" parTransId="{27DC9A6E-E3E0-4043-852D-059C9F4060A0}" sibTransId="{BDA9FE26-A4A8-4D33-9812-0023CDC888B8}"/>
    <dgm:cxn modelId="{BFCB2B5E-F8E7-4B8E-B213-CF240064D0F8}" type="presOf" srcId="{DF93DD26-C217-438F-B7D9-A36A31E0481B}" destId="{A5F255B1-6B0A-4A52-B90C-2831DF9DCF24}" srcOrd="1" destOrd="0" presId="urn:microsoft.com/office/officeart/2016/7/layout/BasicLinearProcessNumbered"/>
    <dgm:cxn modelId="{11B36E0D-5C2D-4111-B825-A7028A4F718F}" srcId="{DF93DD26-C217-438F-B7D9-A36A31E0481B}" destId="{7AAB07CF-E2FC-46D8-9D5A-549EA843A3C1}" srcOrd="0" destOrd="0" parTransId="{BDCE01E3-9957-41B9-8406-2E0A29669772}" sibTransId="{E9F462E1-CF01-4292-9978-5FF8263432FD}"/>
    <dgm:cxn modelId="{A482C73C-6037-43FC-BD33-53288A9EA9B9}" type="presOf" srcId="{673D867A-5F5A-49AD-A770-4D6D0C83349C}" destId="{A5F255B1-6B0A-4A52-B90C-2831DF9DCF24}" srcOrd="0" destOrd="3" presId="urn:microsoft.com/office/officeart/2016/7/layout/BasicLinearProcessNumbered"/>
    <dgm:cxn modelId="{C6B98FAE-B3D7-4F95-A538-18E4412BBF3A}" type="presOf" srcId="{2CE42F1C-545A-42AC-BC93-3A05813F016A}" destId="{A5F255B1-6B0A-4A52-B90C-2831DF9DCF24}" srcOrd="0" destOrd="2" presId="urn:microsoft.com/office/officeart/2016/7/layout/BasicLinearProcessNumbered"/>
    <dgm:cxn modelId="{C2F33BD9-C344-471F-AA05-8F4CF7E6A377}" srcId="{DF93DD26-C217-438F-B7D9-A36A31E0481B}" destId="{2CE42F1C-545A-42AC-BC93-3A05813F016A}" srcOrd="1" destOrd="0" parTransId="{CE8D36C4-D8F2-461C-9A72-1722109B665D}" sibTransId="{0B384B32-88F9-4945-AC20-1120E3C45FC7}"/>
    <dgm:cxn modelId="{2908811F-91E8-4450-8331-121F15150AC2}" type="presOf" srcId="{7AAB07CF-E2FC-46D8-9D5A-549EA843A3C1}" destId="{A5F255B1-6B0A-4A52-B90C-2831DF9DCF24}" srcOrd="0" destOrd="1" presId="urn:microsoft.com/office/officeart/2016/7/layout/BasicLinearProcessNumbered"/>
    <dgm:cxn modelId="{0AAFD862-7D4E-4D2C-8789-A46A03A26E53}" type="presParOf" srcId="{4ED76A9B-A4D0-424C-B676-31C52B64AA09}" destId="{3BE96747-B202-4C73-9A76-4AF481E4FE66}" srcOrd="0" destOrd="0" presId="urn:microsoft.com/office/officeart/2016/7/layout/BasicLinearProcessNumbered"/>
    <dgm:cxn modelId="{E7B2B3D2-99D3-48B0-AA58-DA7CAE0C79B1}" type="presParOf" srcId="{3BE96747-B202-4C73-9A76-4AF481E4FE66}" destId="{420D786F-AA0C-4065-AF27-2C00EB7576DA}" srcOrd="0" destOrd="0" presId="urn:microsoft.com/office/officeart/2016/7/layout/BasicLinearProcessNumbered"/>
    <dgm:cxn modelId="{620BA799-8BBE-40E6-9759-1CD73BBB4E22}" type="presParOf" srcId="{3BE96747-B202-4C73-9A76-4AF481E4FE66}" destId="{3EECECA9-4A58-48B3-9F4E-727F62D25F8E}" srcOrd="1" destOrd="0" presId="urn:microsoft.com/office/officeart/2016/7/layout/BasicLinearProcessNumbered"/>
    <dgm:cxn modelId="{0ED8F342-FC4C-4FC1-91E2-BAF9F6BCBCFD}" type="presParOf" srcId="{3BE96747-B202-4C73-9A76-4AF481E4FE66}" destId="{BE297547-8F9F-464F-BC32-9B1E3E6D8DE2}" srcOrd="2" destOrd="0" presId="urn:microsoft.com/office/officeart/2016/7/layout/BasicLinearProcessNumbered"/>
    <dgm:cxn modelId="{D9F5FD4A-E038-4B20-B328-6A1157046C9E}" type="presParOf" srcId="{3BE96747-B202-4C73-9A76-4AF481E4FE66}" destId="{A5F255B1-6B0A-4A52-B90C-2831DF9DCF2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25498-5330-4C86-915A-49FAEB6874BB}">
      <dsp:nvSpPr>
        <dsp:cNvPr id="0" name=""/>
        <dsp:cNvSpPr/>
      </dsp:nvSpPr>
      <dsp:spPr>
        <a:xfrm>
          <a:off x="0" y="621"/>
          <a:ext cx="772826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F8C63-5EB4-479E-95F1-4C5A270CB53F}">
      <dsp:nvSpPr>
        <dsp:cNvPr id="0" name=""/>
        <dsp:cNvSpPr/>
      </dsp:nvSpPr>
      <dsp:spPr>
        <a:xfrm>
          <a:off x="0" y="621"/>
          <a:ext cx="7728267" cy="726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Parent Survey Data</a:t>
          </a:r>
        </a:p>
      </dsp:txBody>
      <dsp:txXfrm>
        <a:off x="0" y="621"/>
        <a:ext cx="7728267" cy="726583"/>
      </dsp:txXfrm>
    </dsp:sp>
    <dsp:sp modelId="{682D662D-FAA2-47F2-9391-0E00552FDE65}">
      <dsp:nvSpPr>
        <dsp:cNvPr id="0" name=""/>
        <dsp:cNvSpPr/>
      </dsp:nvSpPr>
      <dsp:spPr>
        <a:xfrm>
          <a:off x="0" y="727204"/>
          <a:ext cx="772826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4933D-96B7-4151-A463-FDEC2BADFA2B}">
      <dsp:nvSpPr>
        <dsp:cNvPr id="0" name=""/>
        <dsp:cNvSpPr/>
      </dsp:nvSpPr>
      <dsp:spPr>
        <a:xfrm>
          <a:off x="0" y="727204"/>
          <a:ext cx="7728267" cy="726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Phase 3 Restrictions and Considerations</a:t>
          </a:r>
        </a:p>
      </dsp:txBody>
      <dsp:txXfrm>
        <a:off x="0" y="727204"/>
        <a:ext cx="7728267" cy="726583"/>
      </dsp:txXfrm>
    </dsp:sp>
    <dsp:sp modelId="{03025C89-22DC-41C8-A7EC-57345C85B04B}">
      <dsp:nvSpPr>
        <dsp:cNvPr id="0" name=""/>
        <dsp:cNvSpPr/>
      </dsp:nvSpPr>
      <dsp:spPr>
        <a:xfrm>
          <a:off x="0" y="1453787"/>
          <a:ext cx="772826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33A20-2EC9-4A4F-876A-E54A1FDCE3FB}">
      <dsp:nvSpPr>
        <dsp:cNvPr id="0" name=""/>
        <dsp:cNvSpPr/>
      </dsp:nvSpPr>
      <dsp:spPr>
        <a:xfrm>
          <a:off x="0" y="1453787"/>
          <a:ext cx="7728267" cy="726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VDOE Instructional Plan Requirements</a:t>
          </a:r>
        </a:p>
      </dsp:txBody>
      <dsp:txXfrm>
        <a:off x="0" y="1453787"/>
        <a:ext cx="7728267" cy="726583"/>
      </dsp:txXfrm>
    </dsp:sp>
    <dsp:sp modelId="{49739CD3-77A8-4A24-80A2-7EE1BD62D724}">
      <dsp:nvSpPr>
        <dsp:cNvPr id="0" name=""/>
        <dsp:cNvSpPr/>
      </dsp:nvSpPr>
      <dsp:spPr>
        <a:xfrm>
          <a:off x="0" y="2180370"/>
          <a:ext cx="772826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F25184-A0EF-4FA8-B49D-E17293BAD176}">
      <dsp:nvSpPr>
        <dsp:cNvPr id="0" name=""/>
        <dsp:cNvSpPr/>
      </dsp:nvSpPr>
      <dsp:spPr>
        <a:xfrm>
          <a:off x="0" y="2180370"/>
          <a:ext cx="7728267" cy="726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Variance Information</a:t>
          </a:r>
        </a:p>
      </dsp:txBody>
      <dsp:txXfrm>
        <a:off x="0" y="2180370"/>
        <a:ext cx="7728267" cy="726583"/>
      </dsp:txXfrm>
    </dsp:sp>
    <dsp:sp modelId="{97B97B7F-BA09-40DC-9197-BE254D3D2D1C}">
      <dsp:nvSpPr>
        <dsp:cNvPr id="0" name=""/>
        <dsp:cNvSpPr/>
      </dsp:nvSpPr>
      <dsp:spPr>
        <a:xfrm>
          <a:off x="0" y="2906953"/>
          <a:ext cx="772826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D7222-EB85-4BE6-ACDE-026CC5B94B19}">
      <dsp:nvSpPr>
        <dsp:cNvPr id="0" name=""/>
        <dsp:cNvSpPr/>
      </dsp:nvSpPr>
      <dsp:spPr>
        <a:xfrm>
          <a:off x="0" y="2906953"/>
          <a:ext cx="7728267" cy="726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Opening Possibilities and Logistics</a:t>
          </a:r>
        </a:p>
      </dsp:txBody>
      <dsp:txXfrm>
        <a:off x="0" y="2906953"/>
        <a:ext cx="7728267" cy="726583"/>
      </dsp:txXfrm>
    </dsp:sp>
    <dsp:sp modelId="{9C533ED2-FCC1-43EE-B75E-CA4F807B8CF3}">
      <dsp:nvSpPr>
        <dsp:cNvPr id="0" name=""/>
        <dsp:cNvSpPr/>
      </dsp:nvSpPr>
      <dsp:spPr>
        <a:xfrm>
          <a:off x="0" y="3633536"/>
          <a:ext cx="772826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C7498-393E-4F23-B314-2DA60FFFFA0E}">
      <dsp:nvSpPr>
        <dsp:cNvPr id="0" name=""/>
        <dsp:cNvSpPr/>
      </dsp:nvSpPr>
      <dsp:spPr>
        <a:xfrm>
          <a:off x="0" y="3633536"/>
          <a:ext cx="7728267" cy="726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Variance Information</a:t>
          </a:r>
        </a:p>
      </dsp:txBody>
      <dsp:txXfrm>
        <a:off x="0" y="3633536"/>
        <a:ext cx="7728267" cy="726583"/>
      </dsp:txXfrm>
    </dsp:sp>
    <dsp:sp modelId="{52ABCFD3-DFEB-465B-A2FF-1590D5747CB2}">
      <dsp:nvSpPr>
        <dsp:cNvPr id="0" name=""/>
        <dsp:cNvSpPr/>
      </dsp:nvSpPr>
      <dsp:spPr>
        <a:xfrm>
          <a:off x="0" y="4360119"/>
          <a:ext cx="772826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C87ED-DDCF-45A2-9194-1043EA3B11D5}">
      <dsp:nvSpPr>
        <dsp:cNvPr id="0" name=""/>
        <dsp:cNvSpPr/>
      </dsp:nvSpPr>
      <dsp:spPr>
        <a:xfrm>
          <a:off x="0" y="4360119"/>
          <a:ext cx="7728267" cy="7265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Next Steps</a:t>
          </a:r>
        </a:p>
      </dsp:txBody>
      <dsp:txXfrm>
        <a:off x="0" y="4360119"/>
        <a:ext cx="7728267" cy="7265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C4BEB-9F5B-47A8-9958-E5F77213BF61}">
      <dsp:nvSpPr>
        <dsp:cNvPr id="0" name=""/>
        <dsp:cNvSpPr/>
      </dsp:nvSpPr>
      <dsp:spPr>
        <a:xfrm>
          <a:off x="0" y="4368245"/>
          <a:ext cx="1932066" cy="7166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09" tIns="170688" rIns="137409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Submit</a:t>
          </a:r>
        </a:p>
      </dsp:txBody>
      <dsp:txXfrm>
        <a:off x="0" y="4368245"/>
        <a:ext cx="1932066" cy="716646"/>
      </dsp:txXfrm>
    </dsp:sp>
    <dsp:sp modelId="{44572F44-8313-4F1E-81E6-CE1402586B7E}">
      <dsp:nvSpPr>
        <dsp:cNvPr id="0" name=""/>
        <dsp:cNvSpPr/>
      </dsp:nvSpPr>
      <dsp:spPr>
        <a:xfrm>
          <a:off x="1932066" y="4368245"/>
          <a:ext cx="5796200" cy="71664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574" tIns="203200" rIns="117574" bIns="2032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Submit health plan and instructional plan to VDOE prior to reopening</a:t>
          </a:r>
        </a:p>
      </dsp:txBody>
      <dsp:txXfrm>
        <a:off x="1932066" y="4368245"/>
        <a:ext cx="5796200" cy="716646"/>
      </dsp:txXfrm>
    </dsp:sp>
    <dsp:sp modelId="{60DF87E0-5F59-4003-B62B-EE06B64D9E26}">
      <dsp:nvSpPr>
        <dsp:cNvPr id="0" name=""/>
        <dsp:cNvSpPr/>
      </dsp:nvSpPr>
      <dsp:spPr>
        <a:xfrm rot="10800000">
          <a:off x="0" y="3276791"/>
          <a:ext cx="1932066" cy="110220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488613"/>
            <a:satOff val="-7883"/>
            <a:lumOff val="-1373"/>
            <a:alphaOff val="0"/>
          </a:schemeClr>
        </a:solidFill>
        <a:ln w="10795" cap="flat" cmpd="sng" algn="ctr">
          <a:solidFill>
            <a:schemeClr val="accent2">
              <a:hueOff val="488613"/>
              <a:satOff val="-7883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09" tIns="170688" rIns="137409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Post</a:t>
          </a:r>
          <a:endParaRPr lang="en-US" sz="1700" kern="1200"/>
        </a:p>
      </dsp:txBody>
      <dsp:txXfrm rot="-10800000">
        <a:off x="0" y="3276791"/>
        <a:ext cx="1932066" cy="716431"/>
      </dsp:txXfrm>
    </dsp:sp>
    <dsp:sp modelId="{5BA74B7F-AFC9-4203-B5A2-2D3BC1BDC0AB}">
      <dsp:nvSpPr>
        <dsp:cNvPr id="0" name=""/>
        <dsp:cNvSpPr/>
      </dsp:nvSpPr>
      <dsp:spPr>
        <a:xfrm>
          <a:off x="1932066" y="3276791"/>
          <a:ext cx="5796200" cy="716431"/>
        </a:xfrm>
        <a:prstGeom prst="rect">
          <a:avLst/>
        </a:prstGeom>
        <a:solidFill>
          <a:schemeClr val="accent2">
            <a:tint val="40000"/>
            <a:alpha val="90000"/>
            <a:hueOff val="802215"/>
            <a:satOff val="-14260"/>
            <a:lumOff val="-1032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802215"/>
              <a:satOff val="-14260"/>
              <a:lumOff val="-10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574" tIns="203200" rIns="117574" bIns="2032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Post for public view</a:t>
          </a:r>
        </a:p>
      </dsp:txBody>
      <dsp:txXfrm>
        <a:off x="1932066" y="3276791"/>
        <a:ext cx="5796200" cy="716431"/>
      </dsp:txXfrm>
    </dsp:sp>
    <dsp:sp modelId="{3ABF48DA-5AE9-4BCD-B179-B9351FFE6F5D}">
      <dsp:nvSpPr>
        <dsp:cNvPr id="0" name=""/>
        <dsp:cNvSpPr/>
      </dsp:nvSpPr>
      <dsp:spPr>
        <a:xfrm rot="10800000">
          <a:off x="0" y="2185338"/>
          <a:ext cx="1932066" cy="110220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977227"/>
            <a:satOff val="-15767"/>
            <a:lumOff val="-2745"/>
            <a:alphaOff val="0"/>
          </a:schemeClr>
        </a:solidFill>
        <a:ln w="10795" cap="flat" cmpd="sng" algn="ctr">
          <a:solidFill>
            <a:schemeClr val="accent2">
              <a:hueOff val="977227"/>
              <a:satOff val="-15767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09" tIns="170688" rIns="137409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Virtual Registration</a:t>
          </a:r>
        </a:p>
      </dsp:txBody>
      <dsp:txXfrm rot="-10800000">
        <a:off x="0" y="2185338"/>
        <a:ext cx="1932066" cy="716431"/>
      </dsp:txXfrm>
    </dsp:sp>
    <dsp:sp modelId="{B21A3315-9EB7-47B5-A88B-02F4D69364E7}">
      <dsp:nvSpPr>
        <dsp:cNvPr id="0" name=""/>
        <dsp:cNvSpPr/>
      </dsp:nvSpPr>
      <dsp:spPr>
        <a:xfrm>
          <a:off x="1932066" y="2185338"/>
          <a:ext cx="5796200" cy="716431"/>
        </a:xfrm>
        <a:prstGeom prst="rect">
          <a:avLst/>
        </a:prstGeom>
        <a:solidFill>
          <a:schemeClr val="accent2">
            <a:tint val="40000"/>
            <a:alpha val="90000"/>
            <a:hueOff val="1604430"/>
            <a:satOff val="-28521"/>
            <a:lumOff val="-2064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1604430"/>
              <a:satOff val="-28521"/>
              <a:lumOff val="-20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574" tIns="203200" rIns="117574" bIns="2032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Create and open a process for virtual registration </a:t>
          </a:r>
        </a:p>
      </dsp:txBody>
      <dsp:txXfrm>
        <a:off x="1932066" y="2185338"/>
        <a:ext cx="5796200" cy="716431"/>
      </dsp:txXfrm>
    </dsp:sp>
    <dsp:sp modelId="{E048DB2B-C78E-4454-878B-F6C9B294E1EA}">
      <dsp:nvSpPr>
        <dsp:cNvPr id="0" name=""/>
        <dsp:cNvSpPr/>
      </dsp:nvSpPr>
      <dsp:spPr>
        <a:xfrm rot="10800000">
          <a:off x="0" y="1093885"/>
          <a:ext cx="1932066" cy="110220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1465840"/>
            <a:satOff val="-23650"/>
            <a:lumOff val="-4118"/>
            <a:alphaOff val="0"/>
          </a:schemeClr>
        </a:solidFill>
        <a:ln w="10795" cap="flat" cmpd="sng" algn="ctr">
          <a:solidFill>
            <a:schemeClr val="accent2">
              <a:hueOff val="1465840"/>
              <a:satOff val="-23650"/>
              <a:lumOff val="-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09" tIns="170688" rIns="137409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Develop</a:t>
          </a:r>
          <a:endParaRPr lang="en-US" sz="2500" kern="1200"/>
        </a:p>
      </dsp:txBody>
      <dsp:txXfrm rot="-10800000">
        <a:off x="0" y="1093885"/>
        <a:ext cx="1932066" cy="716431"/>
      </dsp:txXfrm>
    </dsp:sp>
    <dsp:sp modelId="{8F6DEA1D-CF03-46EF-954F-A61B6BAF9571}">
      <dsp:nvSpPr>
        <dsp:cNvPr id="0" name=""/>
        <dsp:cNvSpPr/>
      </dsp:nvSpPr>
      <dsp:spPr>
        <a:xfrm>
          <a:off x="1932066" y="1093885"/>
          <a:ext cx="5796200" cy="716431"/>
        </a:xfrm>
        <a:prstGeom prst="rect">
          <a:avLst/>
        </a:prstGeom>
        <a:solidFill>
          <a:schemeClr val="accent2">
            <a:tint val="40000"/>
            <a:alpha val="90000"/>
            <a:hueOff val="2406645"/>
            <a:satOff val="-42781"/>
            <a:lumOff val="-3095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2406645"/>
              <a:satOff val="-42781"/>
              <a:lumOff val="-30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574" tIns="203200" rIns="117574" bIns="2032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Fully develop reopening plan to include a fully virtual option</a:t>
          </a:r>
        </a:p>
      </dsp:txBody>
      <dsp:txXfrm>
        <a:off x="1932066" y="1093885"/>
        <a:ext cx="5796200" cy="716431"/>
      </dsp:txXfrm>
    </dsp:sp>
    <dsp:sp modelId="{22998F23-A2BA-48C8-A647-BDDAB9D072F2}">
      <dsp:nvSpPr>
        <dsp:cNvPr id="0" name=""/>
        <dsp:cNvSpPr/>
      </dsp:nvSpPr>
      <dsp:spPr>
        <a:xfrm rot="10800000">
          <a:off x="0" y="2431"/>
          <a:ext cx="1932066" cy="110220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1954454"/>
            <a:satOff val="-31534"/>
            <a:lumOff val="-5490"/>
            <a:alphaOff val="0"/>
          </a:schemeClr>
        </a:solidFill>
        <a:ln w="10795" cap="flat" cmpd="sng" algn="ctr">
          <a:solidFill>
            <a:schemeClr val="accent2">
              <a:hueOff val="1954454"/>
              <a:satOff val="-31534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409" tIns="170688" rIns="137409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Gather</a:t>
          </a:r>
          <a:endParaRPr lang="en-US" sz="2500" kern="1200"/>
        </a:p>
      </dsp:txBody>
      <dsp:txXfrm rot="-10800000">
        <a:off x="0" y="2431"/>
        <a:ext cx="1932066" cy="716431"/>
      </dsp:txXfrm>
    </dsp:sp>
    <dsp:sp modelId="{3FD4AD7B-18EB-49A4-A9F0-59A629E0A9B6}">
      <dsp:nvSpPr>
        <dsp:cNvPr id="0" name=""/>
        <dsp:cNvSpPr/>
      </dsp:nvSpPr>
      <dsp:spPr>
        <a:xfrm>
          <a:off x="1932066" y="2431"/>
          <a:ext cx="5796200" cy="716431"/>
        </a:xfrm>
        <a:prstGeom prst="rect">
          <a:avLst/>
        </a:prstGeom>
        <a:solidFill>
          <a:schemeClr val="accent2">
            <a:tint val="40000"/>
            <a:alpha val="90000"/>
            <a:hueOff val="3208860"/>
            <a:satOff val="-57041"/>
            <a:lumOff val="-4127"/>
            <a:alphaOff val="0"/>
          </a:schemeClr>
        </a:solidFill>
        <a:ln w="10795" cap="flat" cmpd="sng" algn="ctr">
          <a:solidFill>
            <a:schemeClr val="accent2">
              <a:tint val="40000"/>
              <a:alpha val="90000"/>
              <a:hueOff val="3208860"/>
              <a:satOff val="-57041"/>
              <a:lumOff val="-41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574" tIns="203200" rIns="117574" bIns="2032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chemeClr val="tx1"/>
              </a:solidFill>
            </a:rPr>
            <a:t>Gather further input from community stakeholders to include, but not limited to, teachers and staff, representatives from the NFT and EAN, and students</a:t>
          </a:r>
        </a:p>
      </dsp:txBody>
      <dsp:txXfrm>
        <a:off x="1932066" y="2431"/>
        <a:ext cx="5796200" cy="7164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D6BE5-20F6-4331-9EAD-D118F55E9CDA}">
      <dsp:nvSpPr>
        <dsp:cNvPr id="0" name=""/>
        <dsp:cNvSpPr/>
      </dsp:nvSpPr>
      <dsp:spPr>
        <a:xfrm>
          <a:off x="0" y="2092"/>
          <a:ext cx="7293610" cy="10605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CFDD06-34BA-4B77-9D32-F994A98BD3CF}">
      <dsp:nvSpPr>
        <dsp:cNvPr id="0" name=""/>
        <dsp:cNvSpPr/>
      </dsp:nvSpPr>
      <dsp:spPr>
        <a:xfrm>
          <a:off x="320818" y="240717"/>
          <a:ext cx="583306" cy="583306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381D28-6C7E-40B4-BDB2-96BA59A6B1AC}">
      <dsp:nvSpPr>
        <dsp:cNvPr id="0" name=""/>
        <dsp:cNvSpPr/>
      </dsp:nvSpPr>
      <dsp:spPr>
        <a:xfrm>
          <a:off x="1224942" y="2092"/>
          <a:ext cx="6068667" cy="1060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242" tIns="112242" rIns="112242" bIns="112242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Operational infrastructure to support learning</a:t>
          </a:r>
        </a:p>
      </dsp:txBody>
      <dsp:txXfrm>
        <a:off x="1224942" y="2092"/>
        <a:ext cx="6068667" cy="1060556"/>
      </dsp:txXfrm>
    </dsp:sp>
    <dsp:sp modelId="{827AAAE9-EF5F-496F-9DB8-0E11A779EB43}">
      <dsp:nvSpPr>
        <dsp:cNvPr id="0" name=""/>
        <dsp:cNvSpPr/>
      </dsp:nvSpPr>
      <dsp:spPr>
        <a:xfrm>
          <a:off x="0" y="1327788"/>
          <a:ext cx="7293610" cy="10605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418F6-72E4-45DE-A447-CD25A784FA29}">
      <dsp:nvSpPr>
        <dsp:cNvPr id="0" name=""/>
        <dsp:cNvSpPr/>
      </dsp:nvSpPr>
      <dsp:spPr>
        <a:xfrm>
          <a:off x="320818" y="1566413"/>
          <a:ext cx="583306" cy="583306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A25E3-2CA5-4500-AE09-CF9DCA2D88E3}">
      <dsp:nvSpPr>
        <dsp:cNvPr id="0" name=""/>
        <dsp:cNvSpPr/>
      </dsp:nvSpPr>
      <dsp:spPr>
        <a:xfrm>
          <a:off x="1224942" y="1327788"/>
          <a:ext cx="6068667" cy="1060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242" tIns="112242" rIns="112242" bIns="112242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New instruction for all students</a:t>
          </a:r>
        </a:p>
      </dsp:txBody>
      <dsp:txXfrm>
        <a:off x="1224942" y="1327788"/>
        <a:ext cx="6068667" cy="1060556"/>
      </dsp:txXfrm>
    </dsp:sp>
    <dsp:sp modelId="{089E163F-7F57-4F9A-8913-47AE9E43C94C}">
      <dsp:nvSpPr>
        <dsp:cNvPr id="0" name=""/>
        <dsp:cNvSpPr/>
      </dsp:nvSpPr>
      <dsp:spPr>
        <a:xfrm>
          <a:off x="0" y="2653484"/>
          <a:ext cx="7293610" cy="10605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BA27C2-3BA7-4E0E-ACC0-DF4587CC7AC4}">
      <dsp:nvSpPr>
        <dsp:cNvPr id="0" name=""/>
        <dsp:cNvSpPr/>
      </dsp:nvSpPr>
      <dsp:spPr>
        <a:xfrm>
          <a:off x="320818" y="2892109"/>
          <a:ext cx="583306" cy="583306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6269B-FB29-432E-A8B0-7888D731BCA5}">
      <dsp:nvSpPr>
        <dsp:cNvPr id="0" name=""/>
        <dsp:cNvSpPr/>
      </dsp:nvSpPr>
      <dsp:spPr>
        <a:xfrm>
          <a:off x="1224942" y="2653484"/>
          <a:ext cx="6068667" cy="1060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242" tIns="112242" rIns="112242" bIns="112242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Identification of instructional gaps and student needs</a:t>
          </a:r>
        </a:p>
      </dsp:txBody>
      <dsp:txXfrm>
        <a:off x="1224942" y="2653484"/>
        <a:ext cx="6068667" cy="1060556"/>
      </dsp:txXfrm>
    </dsp:sp>
    <dsp:sp modelId="{4A7494D4-5DBD-4D44-A785-9BEB340DC888}">
      <dsp:nvSpPr>
        <dsp:cNvPr id="0" name=""/>
        <dsp:cNvSpPr/>
      </dsp:nvSpPr>
      <dsp:spPr>
        <a:xfrm>
          <a:off x="0" y="3979179"/>
          <a:ext cx="7293610" cy="10605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C9160-2B0B-4B07-8B61-4487E416B6D8}">
      <dsp:nvSpPr>
        <dsp:cNvPr id="0" name=""/>
        <dsp:cNvSpPr/>
      </dsp:nvSpPr>
      <dsp:spPr>
        <a:xfrm>
          <a:off x="320818" y="4217805"/>
          <a:ext cx="583306" cy="583306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792F5-E270-4B39-9E68-9430C82F8E72}">
      <dsp:nvSpPr>
        <dsp:cNvPr id="0" name=""/>
        <dsp:cNvSpPr/>
      </dsp:nvSpPr>
      <dsp:spPr>
        <a:xfrm>
          <a:off x="1224942" y="3979179"/>
          <a:ext cx="6068667" cy="1060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242" tIns="112242" rIns="112242" bIns="112242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Remote Learning</a:t>
          </a:r>
        </a:p>
      </dsp:txBody>
      <dsp:txXfrm>
        <a:off x="1224942" y="3979179"/>
        <a:ext cx="6068667" cy="1060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B7D44-07BA-4AE7-B9BF-4C5AAB7840B2}">
      <dsp:nvSpPr>
        <dsp:cNvPr id="0" name=""/>
        <dsp:cNvSpPr/>
      </dsp:nvSpPr>
      <dsp:spPr>
        <a:xfrm>
          <a:off x="2237422" y="1140142"/>
          <a:ext cx="2840354" cy="284035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/>
            <a:t>Students</a:t>
          </a:r>
        </a:p>
      </dsp:txBody>
      <dsp:txXfrm>
        <a:off x="2653382" y="1556102"/>
        <a:ext cx="2008434" cy="2008434"/>
      </dsp:txXfrm>
    </dsp:sp>
    <dsp:sp modelId="{328C204F-411F-430B-8750-B621D0C8CF50}">
      <dsp:nvSpPr>
        <dsp:cNvPr id="0" name=""/>
        <dsp:cNvSpPr/>
      </dsp:nvSpPr>
      <dsp:spPr>
        <a:xfrm>
          <a:off x="2947511" y="506"/>
          <a:ext cx="1420177" cy="142017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Health and Well-Being</a:t>
          </a:r>
        </a:p>
      </dsp:txBody>
      <dsp:txXfrm>
        <a:off x="3155491" y="208486"/>
        <a:ext cx="1004217" cy="1004217"/>
      </dsp:txXfrm>
    </dsp:sp>
    <dsp:sp modelId="{0C9C8053-B508-46B1-88BE-3D1502B69F90}">
      <dsp:nvSpPr>
        <dsp:cNvPr id="0" name=""/>
        <dsp:cNvSpPr/>
      </dsp:nvSpPr>
      <dsp:spPr>
        <a:xfrm>
          <a:off x="4255463" y="542278"/>
          <a:ext cx="1420177" cy="142017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Teachers and Staff</a:t>
          </a:r>
        </a:p>
      </dsp:txBody>
      <dsp:txXfrm>
        <a:off x="4463443" y="750258"/>
        <a:ext cx="1004217" cy="1004217"/>
      </dsp:txXfrm>
    </dsp:sp>
    <dsp:sp modelId="{3ACFABAD-22EB-412F-91E2-4AECDB7A6C38}">
      <dsp:nvSpPr>
        <dsp:cNvPr id="0" name=""/>
        <dsp:cNvSpPr/>
      </dsp:nvSpPr>
      <dsp:spPr>
        <a:xfrm>
          <a:off x="4797235" y="1850231"/>
          <a:ext cx="1420177" cy="142017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Technology</a:t>
          </a:r>
        </a:p>
      </dsp:txBody>
      <dsp:txXfrm>
        <a:off x="5005215" y="2058211"/>
        <a:ext cx="1004217" cy="1004217"/>
      </dsp:txXfrm>
    </dsp:sp>
    <dsp:sp modelId="{1CA384B8-C2F9-4B68-AE7A-4FDBC46357A4}">
      <dsp:nvSpPr>
        <dsp:cNvPr id="0" name=""/>
        <dsp:cNvSpPr/>
      </dsp:nvSpPr>
      <dsp:spPr>
        <a:xfrm>
          <a:off x="4255463" y="3158183"/>
          <a:ext cx="1420177" cy="1420177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Transportation</a:t>
          </a:r>
        </a:p>
      </dsp:txBody>
      <dsp:txXfrm>
        <a:off x="4463443" y="3366163"/>
        <a:ext cx="1004217" cy="1004217"/>
      </dsp:txXfrm>
    </dsp:sp>
    <dsp:sp modelId="{EAEFA374-B1FE-427C-B964-838E3081BED3}">
      <dsp:nvSpPr>
        <dsp:cNvPr id="0" name=""/>
        <dsp:cNvSpPr/>
      </dsp:nvSpPr>
      <dsp:spPr>
        <a:xfrm>
          <a:off x="2947511" y="3699955"/>
          <a:ext cx="1420177" cy="142017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Community</a:t>
          </a:r>
        </a:p>
      </dsp:txBody>
      <dsp:txXfrm>
        <a:off x="3155491" y="3907935"/>
        <a:ext cx="1004217" cy="1004217"/>
      </dsp:txXfrm>
    </dsp:sp>
    <dsp:sp modelId="{46291B98-E27A-499B-9304-F235BB397918}">
      <dsp:nvSpPr>
        <dsp:cNvPr id="0" name=""/>
        <dsp:cNvSpPr/>
      </dsp:nvSpPr>
      <dsp:spPr>
        <a:xfrm>
          <a:off x="1639558" y="3158183"/>
          <a:ext cx="1420177" cy="142017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Parents and Guardians</a:t>
          </a:r>
        </a:p>
      </dsp:txBody>
      <dsp:txXfrm>
        <a:off x="1847538" y="3366163"/>
        <a:ext cx="1004217" cy="1004217"/>
      </dsp:txXfrm>
    </dsp:sp>
    <dsp:sp modelId="{D259271B-7CB2-46A5-9936-55C3C3597BBE}">
      <dsp:nvSpPr>
        <dsp:cNvPr id="0" name=""/>
        <dsp:cNvSpPr/>
      </dsp:nvSpPr>
      <dsp:spPr>
        <a:xfrm>
          <a:off x="1097786" y="1850231"/>
          <a:ext cx="1420177" cy="142017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Academics</a:t>
          </a:r>
        </a:p>
      </dsp:txBody>
      <dsp:txXfrm>
        <a:off x="1305766" y="2058211"/>
        <a:ext cx="1004217" cy="1004217"/>
      </dsp:txXfrm>
    </dsp:sp>
    <dsp:sp modelId="{85C3F784-DECD-4C64-9877-F64BC7846C54}">
      <dsp:nvSpPr>
        <dsp:cNvPr id="0" name=""/>
        <dsp:cNvSpPr/>
      </dsp:nvSpPr>
      <dsp:spPr>
        <a:xfrm>
          <a:off x="1639558" y="542278"/>
          <a:ext cx="1420177" cy="1420177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Social and Emotional Supports</a:t>
          </a:r>
        </a:p>
      </dsp:txBody>
      <dsp:txXfrm>
        <a:off x="1847538" y="750258"/>
        <a:ext cx="1004217" cy="10042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80440-52D1-4C0A-89E4-8AC2742DAEC8}">
      <dsp:nvSpPr>
        <dsp:cNvPr id="0" name=""/>
        <dsp:cNvSpPr/>
      </dsp:nvSpPr>
      <dsp:spPr>
        <a:xfrm>
          <a:off x="0" y="926868"/>
          <a:ext cx="7728267" cy="1787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The following recommendations are tentative and can be influenced by many factors including:</a:t>
          </a:r>
        </a:p>
      </dsp:txBody>
      <dsp:txXfrm>
        <a:off x="87243" y="1014111"/>
        <a:ext cx="7553781" cy="1612689"/>
      </dsp:txXfrm>
    </dsp:sp>
    <dsp:sp modelId="{CD4AE050-A86D-46DF-8D4B-12AB25FE0B1C}">
      <dsp:nvSpPr>
        <dsp:cNvPr id="0" name=""/>
        <dsp:cNvSpPr/>
      </dsp:nvSpPr>
      <dsp:spPr>
        <a:xfrm>
          <a:off x="0" y="2854711"/>
          <a:ext cx="7728267" cy="1446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37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/>
            <a:t>Changing health and safety guidelines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/>
            <a:t>Updated guidance from state officials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/>
            <a:t>Feasibility of safely reopening schools</a:t>
          </a:r>
        </a:p>
      </dsp:txBody>
      <dsp:txXfrm>
        <a:off x="0" y="2854711"/>
        <a:ext cx="7728267" cy="14464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4B457-0EFA-4196-BC29-82F03E8C19B5}">
      <dsp:nvSpPr>
        <dsp:cNvPr id="0" name=""/>
        <dsp:cNvSpPr/>
      </dsp:nvSpPr>
      <dsp:spPr>
        <a:xfrm>
          <a:off x="1125890" y="0"/>
          <a:ext cx="5041828" cy="504182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15D81A-7D40-4438-8806-2A69D38EE9BC}">
      <dsp:nvSpPr>
        <dsp:cNvPr id="0" name=""/>
        <dsp:cNvSpPr/>
      </dsp:nvSpPr>
      <dsp:spPr>
        <a:xfrm>
          <a:off x="1604864" y="478973"/>
          <a:ext cx="1966313" cy="196631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Childcare for students starting late or getting home early</a:t>
          </a:r>
        </a:p>
      </dsp:txBody>
      <dsp:txXfrm>
        <a:off x="1700851" y="574960"/>
        <a:ext cx="1774339" cy="1774339"/>
      </dsp:txXfrm>
    </dsp:sp>
    <dsp:sp modelId="{71E1D97E-F918-43BF-99D8-A998D4258BC2}">
      <dsp:nvSpPr>
        <dsp:cNvPr id="0" name=""/>
        <dsp:cNvSpPr/>
      </dsp:nvSpPr>
      <dsp:spPr>
        <a:xfrm>
          <a:off x="3722432" y="478973"/>
          <a:ext cx="1966313" cy="196631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Childcare possibly needed for some middle school students </a:t>
          </a:r>
        </a:p>
      </dsp:txBody>
      <dsp:txXfrm>
        <a:off x="3818419" y="574960"/>
        <a:ext cx="1774339" cy="1774339"/>
      </dsp:txXfrm>
    </dsp:sp>
    <dsp:sp modelId="{F7ACDBD8-DEF7-4338-821E-7B09768D7698}">
      <dsp:nvSpPr>
        <dsp:cNvPr id="0" name=""/>
        <dsp:cNvSpPr/>
      </dsp:nvSpPr>
      <dsp:spPr>
        <a:xfrm>
          <a:off x="1604864" y="2596541"/>
          <a:ext cx="1966313" cy="196631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Most feasible scenario for transportation</a:t>
          </a:r>
        </a:p>
      </dsp:txBody>
      <dsp:txXfrm>
        <a:off x="1700851" y="2692528"/>
        <a:ext cx="1774339" cy="1774339"/>
      </dsp:txXfrm>
    </dsp:sp>
    <dsp:sp modelId="{DEE1B595-4BB1-4ED1-ACE1-BD27ECAE99E7}">
      <dsp:nvSpPr>
        <dsp:cNvPr id="0" name=""/>
        <dsp:cNvSpPr/>
      </dsp:nvSpPr>
      <dsp:spPr>
        <a:xfrm>
          <a:off x="3722432" y="2596541"/>
          <a:ext cx="1966313" cy="196631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Need to ensure devices and Wi-Fi for virtual learning</a:t>
          </a:r>
        </a:p>
      </dsp:txBody>
      <dsp:txXfrm>
        <a:off x="3818419" y="2692528"/>
        <a:ext cx="1774339" cy="17743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F2216-44BC-4245-A642-3E3996D00680}">
      <dsp:nvSpPr>
        <dsp:cNvPr id="0" name=""/>
        <dsp:cNvSpPr/>
      </dsp:nvSpPr>
      <dsp:spPr>
        <a:xfrm>
          <a:off x="890" y="263919"/>
          <a:ext cx="3472299" cy="20833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Most challenging plan for transportation</a:t>
          </a:r>
        </a:p>
      </dsp:txBody>
      <dsp:txXfrm>
        <a:off x="890" y="263919"/>
        <a:ext cx="3472299" cy="2083379"/>
      </dsp:txXfrm>
    </dsp:sp>
    <dsp:sp modelId="{4EA4E9FB-25FB-4413-A278-AFBE438E17A5}">
      <dsp:nvSpPr>
        <dsp:cNvPr id="0" name=""/>
        <dsp:cNvSpPr/>
      </dsp:nvSpPr>
      <dsp:spPr>
        <a:xfrm>
          <a:off x="3820419" y="263919"/>
          <a:ext cx="3472299" cy="2083379"/>
        </a:xfrm>
        <a:prstGeom prst="rect">
          <a:avLst/>
        </a:prstGeom>
        <a:solidFill>
          <a:schemeClr val="accent5">
            <a:hueOff val="3726106"/>
            <a:satOff val="-3211"/>
            <a:lumOff val="4249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Cleaning challenges at the elementary level</a:t>
          </a:r>
        </a:p>
      </dsp:txBody>
      <dsp:txXfrm>
        <a:off x="3820419" y="263919"/>
        <a:ext cx="3472299" cy="2083379"/>
      </dsp:txXfrm>
    </dsp:sp>
    <dsp:sp modelId="{438686D5-1436-4A96-B789-7241EC4E9980}">
      <dsp:nvSpPr>
        <dsp:cNvPr id="0" name=""/>
        <dsp:cNvSpPr/>
      </dsp:nvSpPr>
      <dsp:spPr>
        <a:xfrm>
          <a:off x="890" y="2694529"/>
          <a:ext cx="3472299" cy="2083379"/>
        </a:xfrm>
        <a:prstGeom prst="rect">
          <a:avLst/>
        </a:prstGeom>
        <a:solidFill>
          <a:schemeClr val="accent5">
            <a:hueOff val="7452213"/>
            <a:satOff val="-6423"/>
            <a:lumOff val="8497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Childcare for students starting late or getting home early</a:t>
          </a:r>
        </a:p>
      </dsp:txBody>
      <dsp:txXfrm>
        <a:off x="890" y="2694529"/>
        <a:ext cx="3472299" cy="2083379"/>
      </dsp:txXfrm>
    </dsp:sp>
    <dsp:sp modelId="{1798DCAB-50C8-4960-AF13-C13CD9950B1F}">
      <dsp:nvSpPr>
        <dsp:cNvPr id="0" name=""/>
        <dsp:cNvSpPr/>
      </dsp:nvSpPr>
      <dsp:spPr>
        <a:xfrm>
          <a:off x="3820419" y="2694529"/>
          <a:ext cx="3472299" cy="2083379"/>
        </a:xfrm>
        <a:prstGeom prst="rect">
          <a:avLst/>
        </a:prstGeom>
        <a:solidFill>
          <a:schemeClr val="accent5">
            <a:hueOff val="11178319"/>
            <a:satOff val="-9634"/>
            <a:lumOff val="12746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/>
            <a:t>Childcare possibly needed for some middle school students</a:t>
          </a:r>
        </a:p>
      </dsp:txBody>
      <dsp:txXfrm>
        <a:off x="3820419" y="2694529"/>
        <a:ext cx="3472299" cy="20833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A926C-B12A-4F9A-BCF4-913630833739}">
      <dsp:nvSpPr>
        <dsp:cNvPr id="0" name=""/>
        <dsp:cNvSpPr/>
      </dsp:nvSpPr>
      <dsp:spPr>
        <a:xfrm>
          <a:off x="0" y="18622"/>
          <a:ext cx="7728267" cy="9547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Transportation could not transport all students and maintain a 3 to 6-feet distance between students.</a:t>
          </a:r>
        </a:p>
      </dsp:txBody>
      <dsp:txXfrm>
        <a:off x="46606" y="65228"/>
        <a:ext cx="7635055" cy="861507"/>
      </dsp:txXfrm>
    </dsp:sp>
    <dsp:sp modelId="{1F4D1AB2-D5A5-43A1-BF02-93E1C43414F7}">
      <dsp:nvSpPr>
        <dsp:cNvPr id="0" name=""/>
        <dsp:cNvSpPr/>
      </dsp:nvSpPr>
      <dsp:spPr>
        <a:xfrm>
          <a:off x="0" y="1042462"/>
          <a:ext cx="7728267" cy="954719"/>
        </a:xfrm>
        <a:prstGeom prst="roundRect">
          <a:avLst/>
        </a:prstGeom>
        <a:solidFill>
          <a:schemeClr val="accent2">
            <a:hueOff val="488613"/>
            <a:satOff val="-7883"/>
            <a:lumOff val="-1373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Secondary hall changes would create additional risks for exposure.</a:t>
          </a:r>
        </a:p>
      </dsp:txBody>
      <dsp:txXfrm>
        <a:off x="46606" y="1089068"/>
        <a:ext cx="7635055" cy="861507"/>
      </dsp:txXfrm>
    </dsp:sp>
    <dsp:sp modelId="{FA1179F5-1A57-421D-B74B-A1BF7372110C}">
      <dsp:nvSpPr>
        <dsp:cNvPr id="0" name=""/>
        <dsp:cNvSpPr/>
      </dsp:nvSpPr>
      <dsp:spPr>
        <a:xfrm>
          <a:off x="0" y="2066302"/>
          <a:ext cx="7728267" cy="954719"/>
        </a:xfrm>
        <a:prstGeom prst="roundRect">
          <a:avLst/>
        </a:prstGeom>
        <a:solidFill>
          <a:schemeClr val="accent2">
            <a:hueOff val="977227"/>
            <a:satOff val="-15767"/>
            <a:lumOff val="-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Feeding students while maintaining social distancing would be challenging.</a:t>
          </a:r>
        </a:p>
      </dsp:txBody>
      <dsp:txXfrm>
        <a:off x="46606" y="2112908"/>
        <a:ext cx="7635055" cy="861507"/>
      </dsp:txXfrm>
    </dsp:sp>
    <dsp:sp modelId="{2F0ECE6E-4174-45E6-A403-25EA5D438309}">
      <dsp:nvSpPr>
        <dsp:cNvPr id="0" name=""/>
        <dsp:cNvSpPr/>
      </dsp:nvSpPr>
      <dsp:spPr>
        <a:xfrm>
          <a:off x="0" y="3090142"/>
          <a:ext cx="7728267" cy="954719"/>
        </a:xfrm>
        <a:prstGeom prst="roundRect">
          <a:avLst/>
        </a:prstGeom>
        <a:solidFill>
          <a:schemeClr val="accent2">
            <a:hueOff val="1465840"/>
            <a:satOff val="-23650"/>
            <a:lumOff val="-411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The division would assume additional risks. </a:t>
          </a:r>
        </a:p>
      </dsp:txBody>
      <dsp:txXfrm>
        <a:off x="46606" y="3136748"/>
        <a:ext cx="7635055" cy="861507"/>
      </dsp:txXfrm>
    </dsp:sp>
    <dsp:sp modelId="{DD1914F2-6250-487B-8FDF-82EEFEF3E6F3}">
      <dsp:nvSpPr>
        <dsp:cNvPr id="0" name=""/>
        <dsp:cNvSpPr/>
      </dsp:nvSpPr>
      <dsp:spPr>
        <a:xfrm>
          <a:off x="0" y="4113982"/>
          <a:ext cx="7728267" cy="954719"/>
        </a:xfrm>
        <a:prstGeom prst="roundRect">
          <a:avLst/>
        </a:prstGeom>
        <a:solidFill>
          <a:schemeClr val="accent2">
            <a:hueOff val="1954454"/>
            <a:satOff val="-31534"/>
            <a:lumOff val="-549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There would likely be a higher possibility of school closure due to a higher risk of transmitting COVID-19.</a:t>
          </a:r>
        </a:p>
      </dsp:txBody>
      <dsp:txXfrm>
        <a:off x="46606" y="4160588"/>
        <a:ext cx="7635055" cy="86150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D786F-AA0C-4065-AF27-2C00EB7576DA}">
      <dsp:nvSpPr>
        <dsp:cNvPr id="0" name=""/>
        <dsp:cNvSpPr/>
      </dsp:nvSpPr>
      <dsp:spPr>
        <a:xfrm>
          <a:off x="0" y="853103"/>
          <a:ext cx="2415083" cy="338111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89" tIns="330200" rIns="188289" bIns="33020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Personalized education options that are flexible, rigorous and innovative</a:t>
          </a:r>
        </a:p>
      </dsp:txBody>
      <dsp:txXfrm>
        <a:off x="0" y="2137927"/>
        <a:ext cx="2415083" cy="2028670"/>
      </dsp:txXfrm>
    </dsp:sp>
    <dsp:sp modelId="{3EECECA9-4A58-48B3-9F4E-727F62D25F8E}">
      <dsp:nvSpPr>
        <dsp:cNvPr id="0" name=""/>
        <dsp:cNvSpPr/>
      </dsp:nvSpPr>
      <dsp:spPr>
        <a:xfrm>
          <a:off x="700374" y="1191215"/>
          <a:ext cx="1014335" cy="101433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082" tIns="12700" rIns="7908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1</a:t>
          </a:r>
        </a:p>
      </dsp:txBody>
      <dsp:txXfrm>
        <a:off x="848920" y="1339761"/>
        <a:ext cx="717243" cy="717243"/>
      </dsp:txXfrm>
    </dsp:sp>
    <dsp:sp modelId="{BE297547-8F9F-464F-BC32-9B1E3E6D8DE2}">
      <dsp:nvSpPr>
        <dsp:cNvPr id="0" name=""/>
        <dsp:cNvSpPr/>
      </dsp:nvSpPr>
      <dsp:spPr>
        <a:xfrm>
          <a:off x="0" y="4234148"/>
          <a:ext cx="2415083" cy="72"/>
        </a:xfrm>
        <a:prstGeom prst="rect">
          <a:avLst/>
        </a:prstGeom>
        <a:solidFill>
          <a:schemeClr val="accent5">
            <a:hueOff val="2235664"/>
            <a:satOff val="-1927"/>
            <a:lumOff val="2549"/>
            <a:alphaOff val="0"/>
          </a:schemeClr>
        </a:solidFill>
        <a:ln w="10795" cap="flat" cmpd="sng" algn="ctr">
          <a:solidFill>
            <a:schemeClr val="accent5">
              <a:hueOff val="2235664"/>
              <a:satOff val="-1927"/>
              <a:lumOff val="2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55A0D-8714-4984-9E1E-764A4B7626EA}">
      <dsp:nvSpPr>
        <dsp:cNvPr id="0" name=""/>
        <dsp:cNvSpPr/>
      </dsp:nvSpPr>
      <dsp:spPr>
        <a:xfrm>
          <a:off x="2656591" y="853103"/>
          <a:ext cx="2415083" cy="3381116"/>
        </a:xfrm>
        <a:prstGeom prst="rect">
          <a:avLst/>
        </a:prstGeom>
        <a:solidFill>
          <a:schemeClr val="accent5">
            <a:tint val="40000"/>
            <a:alpha val="90000"/>
            <a:hueOff val="5783681"/>
            <a:satOff val="10001"/>
            <a:lumOff val="1236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5783681"/>
              <a:satOff val="10001"/>
              <a:lumOff val="1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89" tIns="330200" rIns="188289" bIns="33020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Serve any grade (K-12) for eligible NPS students </a:t>
          </a:r>
        </a:p>
      </dsp:txBody>
      <dsp:txXfrm>
        <a:off x="2656591" y="2137927"/>
        <a:ext cx="2415083" cy="2028670"/>
      </dsp:txXfrm>
    </dsp:sp>
    <dsp:sp modelId="{CF08F3F0-E01F-4133-9DBD-B2F63EDF41F9}">
      <dsp:nvSpPr>
        <dsp:cNvPr id="0" name=""/>
        <dsp:cNvSpPr/>
      </dsp:nvSpPr>
      <dsp:spPr>
        <a:xfrm>
          <a:off x="3356965" y="1191215"/>
          <a:ext cx="1014335" cy="1014335"/>
        </a:xfrm>
        <a:prstGeom prst="ellipse">
          <a:avLst/>
        </a:prstGeom>
        <a:solidFill>
          <a:schemeClr val="accent5">
            <a:hueOff val="4471328"/>
            <a:satOff val="-3854"/>
            <a:lumOff val="5098"/>
            <a:alphaOff val="0"/>
          </a:schemeClr>
        </a:solidFill>
        <a:ln w="10795" cap="flat" cmpd="sng" algn="ctr">
          <a:solidFill>
            <a:schemeClr val="accent5">
              <a:hueOff val="4471328"/>
              <a:satOff val="-3854"/>
              <a:lumOff val="5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082" tIns="12700" rIns="7908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2</a:t>
          </a:r>
        </a:p>
      </dsp:txBody>
      <dsp:txXfrm>
        <a:off x="3505511" y="1339761"/>
        <a:ext cx="717243" cy="717243"/>
      </dsp:txXfrm>
    </dsp:sp>
    <dsp:sp modelId="{15A97F16-1305-4576-8EF7-4C328E96417E}">
      <dsp:nvSpPr>
        <dsp:cNvPr id="0" name=""/>
        <dsp:cNvSpPr/>
      </dsp:nvSpPr>
      <dsp:spPr>
        <a:xfrm>
          <a:off x="2656591" y="4234148"/>
          <a:ext cx="2415083" cy="72"/>
        </a:xfrm>
        <a:prstGeom prst="rect">
          <a:avLst/>
        </a:prstGeom>
        <a:solidFill>
          <a:schemeClr val="accent5">
            <a:hueOff val="6706992"/>
            <a:satOff val="-5780"/>
            <a:lumOff val="7648"/>
            <a:alphaOff val="0"/>
          </a:schemeClr>
        </a:solidFill>
        <a:ln w="10795" cap="flat" cmpd="sng" algn="ctr">
          <a:solidFill>
            <a:schemeClr val="accent5">
              <a:hueOff val="6706992"/>
              <a:satOff val="-5780"/>
              <a:lumOff val="76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1A677-F264-4292-B79C-5AE181CD2A6C}">
      <dsp:nvSpPr>
        <dsp:cNvPr id="0" name=""/>
        <dsp:cNvSpPr/>
      </dsp:nvSpPr>
      <dsp:spPr>
        <a:xfrm>
          <a:off x="5313183" y="853103"/>
          <a:ext cx="2415083" cy="3381116"/>
        </a:xfrm>
        <a:prstGeom prst="rect">
          <a:avLst/>
        </a:prstGeom>
        <a:solidFill>
          <a:schemeClr val="accent5">
            <a:tint val="40000"/>
            <a:alpha val="90000"/>
            <a:hueOff val="11567362"/>
            <a:satOff val="20002"/>
            <a:lumOff val="2473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11567362"/>
              <a:satOff val="20002"/>
              <a:lumOff val="24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89" tIns="330200" rIns="188289" bIns="33020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Welcome homeschooled and private school students at no cost who are eligible to enroll in NPS and this virtual learning option</a:t>
          </a:r>
        </a:p>
      </dsp:txBody>
      <dsp:txXfrm>
        <a:off x="5313183" y="2137927"/>
        <a:ext cx="2415083" cy="2028670"/>
      </dsp:txXfrm>
    </dsp:sp>
    <dsp:sp modelId="{9B51D06F-2A89-4C12-9498-94DFFDE273F3}">
      <dsp:nvSpPr>
        <dsp:cNvPr id="0" name=""/>
        <dsp:cNvSpPr/>
      </dsp:nvSpPr>
      <dsp:spPr>
        <a:xfrm>
          <a:off x="6013557" y="1191215"/>
          <a:ext cx="1014335" cy="1014335"/>
        </a:xfrm>
        <a:prstGeom prst="ellipse">
          <a:avLst/>
        </a:prstGeom>
        <a:solidFill>
          <a:schemeClr val="accent5">
            <a:hueOff val="8942655"/>
            <a:satOff val="-7707"/>
            <a:lumOff val="10197"/>
            <a:alphaOff val="0"/>
          </a:schemeClr>
        </a:solidFill>
        <a:ln w="10795" cap="flat" cmpd="sng" algn="ctr">
          <a:solidFill>
            <a:schemeClr val="accent5">
              <a:hueOff val="8942655"/>
              <a:satOff val="-7707"/>
              <a:lumOff val="10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082" tIns="12700" rIns="7908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3</a:t>
          </a:r>
        </a:p>
      </dsp:txBody>
      <dsp:txXfrm>
        <a:off x="6162103" y="1339761"/>
        <a:ext cx="717243" cy="717243"/>
      </dsp:txXfrm>
    </dsp:sp>
    <dsp:sp modelId="{307C7802-789A-41C5-A106-98C958AD8390}">
      <dsp:nvSpPr>
        <dsp:cNvPr id="0" name=""/>
        <dsp:cNvSpPr/>
      </dsp:nvSpPr>
      <dsp:spPr>
        <a:xfrm>
          <a:off x="5313183" y="4234148"/>
          <a:ext cx="2415083" cy="72"/>
        </a:xfrm>
        <a:prstGeom prst="rect">
          <a:avLst/>
        </a:prstGeom>
        <a:solidFill>
          <a:schemeClr val="accent5">
            <a:hueOff val="11178319"/>
            <a:satOff val="-9634"/>
            <a:lumOff val="12746"/>
            <a:alphaOff val="0"/>
          </a:schemeClr>
        </a:solidFill>
        <a:ln w="10795" cap="flat" cmpd="sng" algn="ctr">
          <a:solidFill>
            <a:schemeClr val="accent5">
              <a:hueOff val="11178319"/>
              <a:satOff val="-9634"/>
              <a:lumOff val="1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D786F-AA0C-4065-AF27-2C00EB7576DA}">
      <dsp:nvSpPr>
        <dsp:cNvPr id="0" name=""/>
        <dsp:cNvSpPr/>
      </dsp:nvSpPr>
      <dsp:spPr>
        <a:xfrm>
          <a:off x="0" y="0"/>
          <a:ext cx="7622557" cy="530553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4284" tIns="330200" rIns="594284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u="sng" kern="1200"/>
            <a:t>Personalized education options that are flexible, rigorous and innovative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u="none" strike="noStrike" kern="1200" cap="none" baseline="0" noProof="0">
              <a:solidFill>
                <a:srgbClr val="010000"/>
              </a:solidFill>
              <a:latin typeface="Corbel"/>
            </a:rPr>
            <a:t>Following the Virtual Virginia Learning Management System (Canvas)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u="none" strike="noStrike" kern="1200" cap="none" baseline="0" noProof="0">
              <a:latin typeface="Corbel"/>
            </a:rPr>
            <a:t>Over 100 courses offered from K-12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u="none" strike="noStrike" kern="1200" cap="none" baseline="0" noProof="0">
              <a:latin typeface="Corbel"/>
            </a:rPr>
            <a:t>Our C &amp; I team will be adding to courses to match our curriculum and pacing guides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u="none" strike="noStrike" kern="1200" cap="none" baseline="0" noProof="0" dirty="0">
              <a:latin typeface="Corbel"/>
            </a:rPr>
            <a:t>Current NPS teachers will be able to apply</a:t>
          </a:r>
        </a:p>
      </dsp:txBody>
      <dsp:txXfrm>
        <a:off x="0" y="2016101"/>
        <a:ext cx="7622557" cy="3183318"/>
      </dsp:txXfrm>
    </dsp:sp>
    <dsp:sp modelId="{3EECECA9-4A58-48B3-9F4E-727F62D25F8E}">
      <dsp:nvSpPr>
        <dsp:cNvPr id="0" name=""/>
        <dsp:cNvSpPr/>
      </dsp:nvSpPr>
      <dsp:spPr>
        <a:xfrm>
          <a:off x="3015449" y="340063"/>
          <a:ext cx="1591659" cy="159165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92" tIns="12700" rIns="124092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1</a:t>
          </a:r>
        </a:p>
      </dsp:txBody>
      <dsp:txXfrm>
        <a:off x="3248542" y="573156"/>
        <a:ext cx="1125473" cy="1125473"/>
      </dsp:txXfrm>
    </dsp:sp>
    <dsp:sp modelId="{BE297547-8F9F-464F-BC32-9B1E3E6D8DE2}">
      <dsp:nvSpPr>
        <dsp:cNvPr id="0" name=""/>
        <dsp:cNvSpPr/>
      </dsp:nvSpPr>
      <dsp:spPr>
        <a:xfrm>
          <a:off x="0" y="5305458"/>
          <a:ext cx="7622557" cy="72"/>
        </a:xfrm>
        <a:prstGeom prst="rect">
          <a:avLst/>
        </a:prstGeom>
        <a:solidFill>
          <a:schemeClr val="accent5">
            <a:hueOff val="11178319"/>
            <a:satOff val="-9634"/>
            <a:lumOff val="12746"/>
            <a:alphaOff val="0"/>
          </a:schemeClr>
        </a:solidFill>
        <a:ln w="10795" cap="flat" cmpd="sng" algn="ctr">
          <a:solidFill>
            <a:schemeClr val="accent5">
              <a:hueOff val="11178319"/>
              <a:satOff val="-9634"/>
              <a:lumOff val="1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D9C2F-2958-4756-B37F-9673D74F262E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B0907-3DE8-4B77-A320-A97089A81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0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88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 typeface="Symbol" panose="05050102010706020507" pitchFamily="18" charset="2"/>
              <a:buNone/>
              <a:tabLst>
                <a:tab pos="457200" algn="l"/>
              </a:tabLst>
              <a:defRPr/>
            </a:pPr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5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200" b="0" i="0" u="none" strike="noStrike" baseline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08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94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6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93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981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88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288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229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78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049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71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535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020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47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50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45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06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6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49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0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FB0907-3DE8-4B77-A320-A97089A816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73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0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2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2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6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3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9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0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82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384CB1-99D5-4CB6-91F5-2DA66D258EB5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B8FB194F-5C70-4D81-946C-D2FC54FB3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5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7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29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31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4" name="Rectangle 33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35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27BA65-BE6E-447D-A03E-B554B184F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8095"/>
            <a:ext cx="10584243" cy="16419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spc="-60"/>
              <a:t>Norfolk Public Schools</a:t>
            </a:r>
            <a:br>
              <a:rPr lang="en-US" sz="5400" spc="-60"/>
            </a:br>
            <a:r>
              <a:rPr lang="en-US" sz="5400" spc="-60"/>
              <a:t>Fall of 2020 Reopening</a:t>
            </a:r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265EE-B292-429D-A16E-16DED3FF5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0344" y="2535446"/>
            <a:ext cx="10920893" cy="3554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School Board Presentation</a:t>
            </a:r>
          </a:p>
          <a:p>
            <a:pPr algn="ctr"/>
            <a:r>
              <a:rPr lang="en-US" sz="3200">
                <a:solidFill>
                  <a:schemeClr val="tx1"/>
                </a:solidFill>
              </a:rPr>
              <a:t>July 15, 2020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Dr. James Pohl, Chief Academic Officer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Dr. Michael Cataldo, Chief Information and Instructional Technology Officer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Dr. </a:t>
            </a:r>
            <a:r>
              <a:rPr lang="en-US" err="1">
                <a:solidFill>
                  <a:schemeClr val="tx1"/>
                </a:solidFill>
              </a:rPr>
              <a:t>Lynnell</a:t>
            </a:r>
            <a:r>
              <a:rPr lang="en-US">
                <a:solidFill>
                  <a:schemeClr val="tx1"/>
                </a:solidFill>
              </a:rPr>
              <a:t> Gibson, Chief Schools Officer</a:t>
            </a:r>
          </a:p>
        </p:txBody>
      </p:sp>
    </p:spTree>
    <p:extLst>
      <p:ext uri="{BB962C8B-B14F-4D97-AF65-F5344CB8AC3E}">
        <p14:creationId xmlns:p14="http://schemas.microsoft.com/office/powerpoint/2010/main" val="2162536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D8036-96D8-496C-8006-37ACA5AD86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A4CBA9-3463-4C65-BF46-6B6C50E7F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9673CC-B73D-4078-995F-5D453078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VDOE Instructional Plan Requirements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CEED6C-D39C-40AA-B89E-52C3FA5A70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0A81E6-20AC-4B3A-9499-54CF4787BA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092173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889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CCCDCCF-DDE7-4FF9-BA8E-DFD3AC93A6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352FE0-ACFA-479E-A574-CED1C035D3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C39894-0FAA-4613-AEC6-EE75F831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Reopening Possibilities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1F5979-1992-492E-ABBD-62EBC1016C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97130" y="754144"/>
            <a:ext cx="7865196" cy="533576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7CB93F-A0E2-4BBE-B2FC-E93932C7EC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33B757B-8372-498C-9119-C4D35D3B0D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140812"/>
              </p:ext>
            </p:extLst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908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39894-0FAA-4613-AEC6-EE75F831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Reopening Possibilities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499769-07FC-43DD-A1DA-13B685E5B2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115756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26550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39894-0FAA-4613-AEC6-EE75F8316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Reopening Possibility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0C7A4-3371-4652-AA58-EF0605BD5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862" y="0"/>
            <a:ext cx="8326277" cy="765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/>
              <a:t>Two Days Face-to-Face Instruction and Three Days Virtual Learning for All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881D2-55ED-4FF7-8484-8114F602C069}"/>
              </a:ext>
            </a:extLst>
          </p:cNvPr>
          <p:cNvSpPr txBox="1">
            <a:spLocks/>
          </p:cNvSpPr>
          <p:nvPr/>
        </p:nvSpPr>
        <p:spPr>
          <a:xfrm>
            <a:off x="3475861" y="765544"/>
            <a:ext cx="8326277" cy="5337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D842131-C250-4376-B734-CFE5CA16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88213"/>
              </p:ext>
            </p:extLst>
          </p:nvPr>
        </p:nvGraphicFramePr>
        <p:xfrm>
          <a:off x="3475860" y="754911"/>
          <a:ext cx="8326278" cy="533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713">
                  <a:extLst>
                    <a:ext uri="{9D8B030D-6E8A-4147-A177-3AD203B41FA5}">
                      <a16:colId xmlns:a16="http://schemas.microsoft.com/office/drawing/2014/main" val="3573638757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2282614602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1868742646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3749708928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898815618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714111058"/>
                    </a:ext>
                  </a:extLst>
                </a:gridCol>
              </a:tblGrid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Student 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Friday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9216537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Elementary 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403417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Elementary Group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856617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Middle</a:t>
                      </a:r>
                    </a:p>
                    <a:p>
                      <a:pPr algn="ctr"/>
                      <a:r>
                        <a:rPr lang="en-US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716542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Middle Group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09764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High</a:t>
                      </a:r>
                    </a:p>
                    <a:p>
                      <a:pPr algn="ctr"/>
                      <a:r>
                        <a:rPr lang="en-US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344374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High </a:t>
                      </a:r>
                    </a:p>
                    <a:p>
                      <a:pPr algn="ctr"/>
                      <a:r>
                        <a:rPr lang="en-US"/>
                        <a:t>Group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73568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3D8039F-CC1F-437D-A6B0-1E30F1DE8565}"/>
              </a:ext>
            </a:extLst>
          </p:cNvPr>
          <p:cNvSpPr txBox="1">
            <a:spLocks/>
          </p:cNvSpPr>
          <p:nvPr/>
        </p:nvSpPr>
        <p:spPr>
          <a:xfrm>
            <a:off x="3475859" y="6081820"/>
            <a:ext cx="8326277" cy="765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dirty="0"/>
              <a:t>*Daily Face-to-Face Instruction for Our Most Vulnerable Students </a:t>
            </a:r>
          </a:p>
        </p:txBody>
      </p:sp>
    </p:spTree>
    <p:extLst>
      <p:ext uri="{BB962C8B-B14F-4D97-AF65-F5344CB8AC3E}">
        <p14:creationId xmlns:p14="http://schemas.microsoft.com/office/powerpoint/2010/main" val="2722198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D8036-96D8-496C-8006-37ACA5AD86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A4CBA9-3463-4C65-BF46-6B6C50E7F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C39894-0FAA-4613-AEC6-EE75F831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Reopening Possibility #1</a:t>
            </a:r>
            <a:br>
              <a:rPr lang="en-US"/>
            </a:br>
            <a:r>
              <a:rPr lang="en-US"/>
              <a:t>Logistical Considerations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CEED6C-D39C-40AA-B89E-52C3FA5A70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EFA6326D-746F-466D-A0C5-D0117D5E32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714154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4155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39894-0FAA-4613-AEC6-EE75F8316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Reopening Possibility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0C7A4-3371-4652-AA58-EF0605BD5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862" y="0"/>
            <a:ext cx="8326277" cy="76554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/>
              <a:t>Two Days Face-to-Face Instruction and Three Days Virtual Learning for Secondary</a:t>
            </a:r>
          </a:p>
          <a:p>
            <a:pPr marL="0" indent="0" algn="ctr">
              <a:buNone/>
            </a:pPr>
            <a:r>
              <a:rPr lang="en-US"/>
              <a:t>Daily Half Days for Elementary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881D2-55ED-4FF7-8484-8114F602C069}"/>
              </a:ext>
            </a:extLst>
          </p:cNvPr>
          <p:cNvSpPr txBox="1">
            <a:spLocks/>
          </p:cNvSpPr>
          <p:nvPr/>
        </p:nvSpPr>
        <p:spPr>
          <a:xfrm>
            <a:off x="3475861" y="765544"/>
            <a:ext cx="8326277" cy="5337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D842131-C250-4376-B734-CFE5CA16F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179748"/>
              </p:ext>
            </p:extLst>
          </p:nvPr>
        </p:nvGraphicFramePr>
        <p:xfrm>
          <a:off x="3475860" y="754911"/>
          <a:ext cx="8326278" cy="533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713">
                  <a:extLst>
                    <a:ext uri="{9D8B030D-6E8A-4147-A177-3AD203B41FA5}">
                      <a16:colId xmlns:a16="http://schemas.microsoft.com/office/drawing/2014/main" val="3573638757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2282614602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1868742646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3749708928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898815618"/>
                    </a:ext>
                  </a:extLst>
                </a:gridCol>
                <a:gridCol w="1387713">
                  <a:extLst>
                    <a:ext uri="{9D8B030D-6E8A-4147-A177-3AD203B41FA5}">
                      <a16:colId xmlns:a16="http://schemas.microsoft.com/office/drawing/2014/main" val="714111058"/>
                    </a:ext>
                  </a:extLst>
                </a:gridCol>
              </a:tblGrid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Student 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Friday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9216537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Elementary 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Morning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Morning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Morning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Morning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Morning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403417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Elementary Group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Afternoon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Afternoon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Afternoon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Afternoon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Afternoon 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856617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Middle</a:t>
                      </a:r>
                    </a:p>
                    <a:p>
                      <a:pPr algn="ctr"/>
                      <a:r>
                        <a:rPr lang="en-US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716542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Middle Group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09764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High</a:t>
                      </a:r>
                    </a:p>
                    <a:p>
                      <a:pPr algn="ctr"/>
                      <a:r>
                        <a:rPr lang="en-US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344374"/>
                  </a:ext>
                </a:extLst>
              </a:tr>
              <a:tr h="76250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High Group 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rbel" panose="020B0503020204020204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rbel" panose="020B0503020204020204"/>
                          <a:ea typeface="+mn-ea"/>
                          <a:cs typeface="+mn-cs"/>
                        </a:rPr>
                        <a:t>Virtual Instruction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 Classroom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73568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62CBC85-D0FB-4776-830E-E0468F6AF2A8}"/>
              </a:ext>
            </a:extLst>
          </p:cNvPr>
          <p:cNvSpPr txBox="1">
            <a:spLocks/>
          </p:cNvSpPr>
          <p:nvPr/>
        </p:nvSpPr>
        <p:spPr>
          <a:xfrm>
            <a:off x="3475859" y="6081820"/>
            <a:ext cx="8326277" cy="765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dirty="0">
                <a:solidFill>
                  <a:schemeClr val="tx1"/>
                </a:solidFill>
              </a:rPr>
              <a:t>*Daily Face-to-Face Instruction for Our Most Vulnerable Secondary Students</a:t>
            </a:r>
          </a:p>
        </p:txBody>
      </p:sp>
    </p:spTree>
    <p:extLst>
      <p:ext uri="{BB962C8B-B14F-4D97-AF65-F5344CB8AC3E}">
        <p14:creationId xmlns:p14="http://schemas.microsoft.com/office/powerpoint/2010/main" val="551400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D8036-96D8-496C-8006-37ACA5AD86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A4CBA9-3463-4C65-BF46-6B6C50E7F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C39894-0FAA-4613-AEC6-EE75F831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Reopening Possibility #2</a:t>
            </a:r>
            <a:br>
              <a:rPr lang="en-US"/>
            </a:br>
            <a:r>
              <a:rPr lang="en-US"/>
              <a:t>Logistical Considerations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CEED6C-D39C-40AA-B89E-52C3FA5A70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49DFEFE-DC5E-4B0B-B6CD-90FCC4808B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764540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7055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F7CD8-DE06-480A-A48A-19C8773A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Reopening Possibility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B367-638B-42D2-8558-7B733D1FE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1891" y="539255"/>
            <a:ext cx="8331155" cy="7761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Open Schools 100% Face-to-Face, Traditional Program</a:t>
            </a:r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04C9D6FC-7BDD-4430-89E1-C18ADC07F9FF}"/>
              </a:ext>
            </a:extLst>
          </p:cNvPr>
          <p:cNvSpPr/>
          <p:nvPr/>
        </p:nvSpPr>
        <p:spPr>
          <a:xfrm>
            <a:off x="5879368" y="3618554"/>
            <a:ext cx="1016507" cy="1016507"/>
          </a:xfrm>
          <a:prstGeom prst="round2DiagRect">
            <a:avLst>
              <a:gd name="adj1" fmla="val 29727"/>
              <a:gd name="adj2" fmla="val 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6" name="Rectangle 5" descr="Medical">
            <a:extLst>
              <a:ext uri="{FF2B5EF4-FFF2-40B4-BE49-F238E27FC236}">
                <a16:creationId xmlns:a16="http://schemas.microsoft.com/office/drawing/2014/main" id="{D1358C48-2220-442B-B547-E9905E703B12}"/>
              </a:ext>
            </a:extLst>
          </p:cNvPr>
          <p:cNvSpPr/>
          <p:nvPr/>
        </p:nvSpPr>
        <p:spPr>
          <a:xfrm>
            <a:off x="6096000" y="3835186"/>
            <a:ext cx="583242" cy="583242"/>
          </a:xfrm>
          <a:prstGeom prst="rect">
            <a:avLst/>
          </a:prstGeom>
          <a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8078F8F-DA1A-42E6-8480-AB1D23504163}"/>
              </a:ext>
            </a:extLst>
          </p:cNvPr>
          <p:cNvGrpSpPr/>
          <p:nvPr/>
        </p:nvGrpSpPr>
        <p:grpSpPr>
          <a:xfrm>
            <a:off x="5554418" y="4951679"/>
            <a:ext cx="1666406" cy="979013"/>
            <a:chOff x="2813601" y="1333600"/>
            <a:chExt cx="1666406" cy="97901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CCC46C5-F89C-4169-9EF0-99006907E17C}"/>
                </a:ext>
              </a:extLst>
            </p:cNvPr>
            <p:cNvSpPr/>
            <p:nvPr/>
          </p:nvSpPr>
          <p:spPr>
            <a:xfrm>
              <a:off x="2813601" y="1333600"/>
              <a:ext cx="1666406" cy="97901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55D0107-9D2E-47D5-8BE2-500C4059ACAE}"/>
                </a:ext>
              </a:extLst>
            </p:cNvPr>
            <p:cNvSpPr txBox="1"/>
            <p:nvPr/>
          </p:nvSpPr>
          <p:spPr>
            <a:xfrm>
              <a:off x="2813601" y="1333600"/>
              <a:ext cx="1666406" cy="9790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kern="1200"/>
                <a:t>Local health conditions and practical limitations may drive this decision</a:t>
              </a:r>
            </a:p>
          </p:txBody>
        </p:sp>
      </p:grp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B4126B51-153B-424E-A9C4-14C32965F210}"/>
              </a:ext>
            </a:extLst>
          </p:cNvPr>
          <p:cNvSpPr/>
          <p:nvPr/>
        </p:nvSpPr>
        <p:spPr>
          <a:xfrm>
            <a:off x="9660519" y="3935172"/>
            <a:ext cx="1016507" cy="1016507"/>
          </a:xfrm>
          <a:prstGeom prst="round2DiagRect">
            <a:avLst>
              <a:gd name="adj1" fmla="val 29727"/>
              <a:gd name="adj2" fmla="val 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9" name="Rectangle 8" descr="Stethoscope">
            <a:extLst>
              <a:ext uri="{FF2B5EF4-FFF2-40B4-BE49-F238E27FC236}">
                <a16:creationId xmlns:a16="http://schemas.microsoft.com/office/drawing/2014/main" id="{C1A9B4DA-7D26-454D-8B7E-1B4C1A7F0DE4}"/>
              </a:ext>
            </a:extLst>
          </p:cNvPr>
          <p:cNvSpPr/>
          <p:nvPr/>
        </p:nvSpPr>
        <p:spPr>
          <a:xfrm>
            <a:off x="9877152" y="4151804"/>
            <a:ext cx="583242" cy="583242"/>
          </a:xfrm>
          <a:prstGeom prst="rect">
            <a:avLst/>
          </a:prstGeom>
          <a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3CD3B6-BFBE-46E3-B85E-5B05455992BE}"/>
              </a:ext>
            </a:extLst>
          </p:cNvPr>
          <p:cNvGrpSpPr/>
          <p:nvPr/>
        </p:nvGrpSpPr>
        <p:grpSpPr>
          <a:xfrm>
            <a:off x="9335570" y="5268297"/>
            <a:ext cx="1666406" cy="979013"/>
            <a:chOff x="4771629" y="1333600"/>
            <a:chExt cx="1666406" cy="97901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86861EE-6A83-451D-AC29-A3E38223B4EB}"/>
                </a:ext>
              </a:extLst>
            </p:cNvPr>
            <p:cNvSpPr/>
            <p:nvPr/>
          </p:nvSpPr>
          <p:spPr>
            <a:xfrm>
              <a:off x="4771629" y="1333600"/>
              <a:ext cx="1666406" cy="97901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8712037-83AF-4F47-B3F0-F81D6482B53A}"/>
                </a:ext>
              </a:extLst>
            </p:cNvPr>
            <p:cNvSpPr txBox="1"/>
            <p:nvPr/>
          </p:nvSpPr>
          <p:spPr>
            <a:xfrm>
              <a:off x="4771629" y="1333600"/>
              <a:ext cx="1666406" cy="9790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kern="1200"/>
                <a:t>Must inform VDOE of the variance</a:t>
              </a:r>
              <a:endParaRPr lang="en-US" sz="1400" strike="sngStrike" kern="1200"/>
            </a:p>
          </p:txBody>
        </p:sp>
      </p:grpSp>
      <p:sp>
        <p:nvSpPr>
          <p:cNvPr id="11" name="Rectangle: Diagonal Corners Rounded 10">
            <a:extLst>
              <a:ext uri="{FF2B5EF4-FFF2-40B4-BE49-F238E27FC236}">
                <a16:creationId xmlns:a16="http://schemas.microsoft.com/office/drawing/2014/main" id="{AC21596B-1F56-4220-A6A6-56AE33C7B270}"/>
              </a:ext>
            </a:extLst>
          </p:cNvPr>
          <p:cNvSpPr/>
          <p:nvPr/>
        </p:nvSpPr>
        <p:spPr>
          <a:xfrm>
            <a:off x="7932418" y="1795922"/>
            <a:ext cx="1016507" cy="1016507"/>
          </a:xfrm>
          <a:prstGeom prst="round2DiagRect">
            <a:avLst>
              <a:gd name="adj1" fmla="val 29727"/>
              <a:gd name="adj2" fmla="val 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2" name="Rectangle 11" descr="Meeting">
            <a:extLst>
              <a:ext uri="{FF2B5EF4-FFF2-40B4-BE49-F238E27FC236}">
                <a16:creationId xmlns:a16="http://schemas.microsoft.com/office/drawing/2014/main" id="{050BD3F2-E6EA-4F8B-87BB-D151570FDAAB}"/>
              </a:ext>
            </a:extLst>
          </p:cNvPr>
          <p:cNvSpPr/>
          <p:nvPr/>
        </p:nvSpPr>
        <p:spPr>
          <a:xfrm>
            <a:off x="8149051" y="2012555"/>
            <a:ext cx="583242" cy="583242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B6BBA35-5139-4DCC-A2C3-8EDDAA7EDD9E}"/>
              </a:ext>
            </a:extLst>
          </p:cNvPr>
          <p:cNvGrpSpPr/>
          <p:nvPr/>
        </p:nvGrpSpPr>
        <p:grpSpPr>
          <a:xfrm>
            <a:off x="7607469" y="3129047"/>
            <a:ext cx="1666406" cy="979013"/>
            <a:chOff x="1834588" y="4062340"/>
            <a:chExt cx="1666406" cy="97901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4E146E3-ADE4-4B23-A6C0-0DF202DCE351}"/>
                </a:ext>
              </a:extLst>
            </p:cNvPr>
            <p:cNvSpPr/>
            <p:nvPr/>
          </p:nvSpPr>
          <p:spPr>
            <a:xfrm>
              <a:off x="1834588" y="4062340"/>
              <a:ext cx="1666406" cy="97901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4615DAC-2527-4F43-8239-3EE30452F4BB}"/>
                </a:ext>
              </a:extLst>
            </p:cNvPr>
            <p:cNvSpPr txBox="1"/>
            <p:nvPr/>
          </p:nvSpPr>
          <p:spPr>
            <a:xfrm>
              <a:off x="1834588" y="4062340"/>
              <a:ext cx="1666406" cy="9790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kern="1200" dirty="0"/>
                <a:t>Should consult with local health department and school board attorney</a:t>
              </a:r>
            </a:p>
          </p:txBody>
        </p:sp>
      </p:grp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DEDDEA8E-7104-45FF-913E-3E8E7E4FFD79}"/>
              </a:ext>
            </a:extLst>
          </p:cNvPr>
          <p:cNvSpPr/>
          <p:nvPr/>
        </p:nvSpPr>
        <p:spPr>
          <a:xfrm>
            <a:off x="3992898" y="1795922"/>
            <a:ext cx="1016507" cy="1016507"/>
          </a:xfrm>
          <a:prstGeom prst="round2DiagRect">
            <a:avLst>
              <a:gd name="adj1" fmla="val 29727"/>
              <a:gd name="adj2" fmla="val 0"/>
            </a:avLst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5" name="Rectangle 14" descr="Checkmark">
            <a:extLst>
              <a:ext uri="{FF2B5EF4-FFF2-40B4-BE49-F238E27FC236}">
                <a16:creationId xmlns:a16="http://schemas.microsoft.com/office/drawing/2014/main" id="{3E860055-6C1F-45D3-B30F-24D9ECAD8EDE}"/>
              </a:ext>
            </a:extLst>
          </p:cNvPr>
          <p:cNvSpPr/>
          <p:nvPr/>
        </p:nvSpPr>
        <p:spPr>
          <a:xfrm>
            <a:off x="4209531" y="2012555"/>
            <a:ext cx="583242" cy="583242"/>
          </a:xfrm>
          <a:prstGeom prst="rect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EA90910-F896-4959-B4DD-557C02B827AA}"/>
              </a:ext>
            </a:extLst>
          </p:cNvPr>
          <p:cNvGrpSpPr/>
          <p:nvPr/>
        </p:nvGrpSpPr>
        <p:grpSpPr>
          <a:xfrm>
            <a:off x="3667949" y="3129047"/>
            <a:ext cx="1666406" cy="979013"/>
            <a:chOff x="3792615" y="4062340"/>
            <a:chExt cx="1666406" cy="9790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94DA46-582A-4544-8061-6F4326B9E839}"/>
                </a:ext>
              </a:extLst>
            </p:cNvPr>
            <p:cNvSpPr/>
            <p:nvPr/>
          </p:nvSpPr>
          <p:spPr>
            <a:xfrm>
              <a:off x="3792615" y="4062340"/>
              <a:ext cx="1666406" cy="97901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8C01BB7-6111-4FE7-AAC5-556177C251CC}"/>
                </a:ext>
              </a:extLst>
            </p:cNvPr>
            <p:cNvSpPr txBox="1"/>
            <p:nvPr/>
          </p:nvSpPr>
          <p:spPr>
            <a:xfrm>
              <a:off x="3792615" y="4062340"/>
              <a:ext cx="1666406" cy="9790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cap="all"/>
              </a:pPr>
              <a:r>
                <a:rPr lang="en-US" sz="1400" kern="1200"/>
                <a:t>Division will assume additional risk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904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39894-0FAA-4613-AEC6-EE75F831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Reopening Possibility #3</a:t>
            </a:r>
            <a:br>
              <a:rPr lang="en-US" dirty="0"/>
            </a:br>
            <a:r>
              <a:rPr lang="en-US" dirty="0"/>
              <a:t>Logistical Considerations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C1BE87-5C29-4930-AF9B-2E0B24E626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597304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5283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6B78-8C7F-4B32-B291-7DE4A749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Possibility #4 NPS Virtual Scholars Academy (VSA)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36970B-2026-4A73-86E9-6F50CD5679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175208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100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90699-2371-4798-ACCE-F4877E17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Presentation Overview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F49009-C64D-4FCC-95ED-FAD5375751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902852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2812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6B78-8C7F-4B32-B291-7DE4A749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Possibility #4 NPS Virtual Scholars Academy (VSA)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36970B-2026-4A73-86E9-6F50CD5679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253151"/>
              </p:ext>
            </p:extLst>
          </p:nvPr>
        </p:nvGraphicFramePr>
        <p:xfrm>
          <a:off x="3759896" y="783771"/>
          <a:ext cx="7622557" cy="5305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91463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0041EDA-95A1-47A7-90BE-A682E8AEB71D}"/>
              </a:ext>
            </a:extLst>
          </p:cNvPr>
          <p:cNvGrpSpPr/>
          <p:nvPr/>
        </p:nvGrpSpPr>
        <p:grpSpPr>
          <a:xfrm>
            <a:off x="3482682" y="763675"/>
            <a:ext cx="8203551" cy="5335674"/>
            <a:chOff x="2656591" y="853103"/>
            <a:chExt cx="2415083" cy="338111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84C610F-82FF-4D3F-81F9-5FE2FBAB643D}"/>
                </a:ext>
              </a:extLst>
            </p:cNvPr>
            <p:cNvSpPr/>
            <p:nvPr/>
          </p:nvSpPr>
          <p:spPr>
            <a:xfrm>
              <a:off x="2656591" y="853103"/>
              <a:ext cx="2415083" cy="3381116"/>
            </a:xfrm>
            <a:prstGeom prst="rect">
              <a:avLst/>
            </a:prstGeom>
          </p:spPr>
          <p:style>
            <a:lnRef idx="2">
              <a:schemeClr val="accent5">
                <a:tint val="40000"/>
                <a:alpha val="90000"/>
                <a:hueOff val="5783681"/>
                <a:satOff val="10001"/>
                <a:lumOff val="1236"/>
                <a:alphaOff val="0"/>
              </a:schemeClr>
            </a:lnRef>
            <a:fillRef idx="1">
              <a:schemeClr val="accent5">
                <a:tint val="40000"/>
                <a:alpha val="90000"/>
                <a:hueOff val="5783681"/>
                <a:satOff val="10001"/>
                <a:lumOff val="1236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5783681"/>
                <a:satOff val="10001"/>
                <a:lumOff val="123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9A324DE-7405-432F-9670-74FC488C7B9D}"/>
                </a:ext>
              </a:extLst>
            </p:cNvPr>
            <p:cNvSpPr txBox="1"/>
            <p:nvPr/>
          </p:nvSpPr>
          <p:spPr>
            <a:xfrm>
              <a:off x="2656591" y="2137927"/>
              <a:ext cx="2415083" cy="2028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8289" tIns="330200" rIns="188289" bIns="330200" numCol="1" spcCol="1270" anchor="t" anchorCtr="0">
              <a:noAutofit/>
            </a:bodyPr>
            <a:lstStyle/>
            <a:p>
              <a:pPr marL="0" lvl="0" indent="0" algn="l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kern="1200">
                  <a:latin typeface="Corbel" panose="020B0503020204020204"/>
                </a:rPr>
                <a:t> </a:t>
              </a:r>
              <a:endParaRPr lang="en-US" sz="1200" kern="120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8456B78-8C7F-4B32-B291-7DE4A749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Possibility #4 NPS Virtual Scholars Academy (VSA)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19B779-E672-4B7E-B37B-8B33093E528C}"/>
              </a:ext>
            </a:extLst>
          </p:cNvPr>
          <p:cNvSpPr txBox="1"/>
          <p:nvPr/>
        </p:nvSpPr>
        <p:spPr>
          <a:xfrm>
            <a:off x="4302463" y="3007514"/>
            <a:ext cx="6563369" cy="2980816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marL="0" lvl="0" indent="0" algn="l" defTabSz="800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u="sng" kern="1200" dirty="0"/>
              <a:t>Serve any grade (K-12) for </a:t>
            </a:r>
            <a:r>
              <a:rPr lang="en-US" sz="2000" u="sng" kern="1200" dirty="0">
                <a:latin typeface="Corbel" panose="020B0503020204020204"/>
              </a:rPr>
              <a:t> students eligible</a:t>
            </a:r>
            <a:r>
              <a:rPr lang="en-US" sz="2000" u="sng" kern="1200" dirty="0"/>
              <a:t> </a:t>
            </a:r>
            <a:r>
              <a:rPr lang="en-US" sz="2000" u="sng" kern="1200" dirty="0">
                <a:latin typeface="Corbel" panose="020B0503020204020204"/>
              </a:rPr>
              <a:t>to attend NPS 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u="sng" dirty="0">
              <a:latin typeface="Corbel" panose="020B0503020204020204"/>
            </a:endParaRPr>
          </a:p>
          <a:p>
            <a:pPr marL="285750" lvl="1" indent="-2857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/>
              <a:buChar char="•"/>
            </a:pPr>
            <a:r>
              <a:rPr lang="en-US" kern="1200" dirty="0">
                <a:latin typeface="Corbel" panose="020B0503020204020204"/>
              </a:rPr>
              <a:t>Teacher/Student/Parent </a:t>
            </a:r>
            <a:r>
              <a:rPr lang="en-US" dirty="0">
                <a:latin typeface="Corbel" panose="020B0503020204020204"/>
              </a:rPr>
              <a:t>(guardian) </a:t>
            </a:r>
            <a:r>
              <a:rPr lang="en-US" kern="1200" dirty="0">
                <a:latin typeface="Corbel" panose="020B0503020204020204"/>
              </a:rPr>
              <a:t>guidelines will be posted </a:t>
            </a:r>
            <a:r>
              <a:rPr lang="en-US" dirty="0">
                <a:latin typeface="Corbel" panose="020B0503020204020204"/>
              </a:rPr>
              <a:t>prior to August 2020.</a:t>
            </a:r>
          </a:p>
          <a:p>
            <a:pPr marL="285750" lvl="1" indent="-2857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/>
              <a:buChar char="•"/>
            </a:pPr>
            <a:r>
              <a:rPr lang="en-US" dirty="0">
                <a:latin typeface="Corbel" panose="020B0503020204020204"/>
              </a:rPr>
              <a:t> Student</a:t>
            </a:r>
            <a:r>
              <a:rPr lang="en-US" kern="1200" dirty="0">
                <a:latin typeface="Corbel" panose="020B0503020204020204"/>
              </a:rPr>
              <a:t> and teacher applications</a:t>
            </a:r>
            <a:r>
              <a:rPr lang="en-US" dirty="0">
                <a:latin typeface="Corbel" panose="020B0503020204020204"/>
              </a:rPr>
              <a:t> will be posted before August 2020.</a:t>
            </a:r>
            <a:endParaRPr lang="en-US" dirty="0"/>
          </a:p>
          <a:p>
            <a:pPr marL="285750" lvl="1" indent="-28575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/>
              <a:buChar char="•"/>
            </a:pPr>
            <a:r>
              <a:rPr lang="en-US" dirty="0">
                <a:latin typeface="Corbel" panose="020B0503020204020204"/>
              </a:rPr>
              <a:t>"What a day looks like" will be posted for teachers and students to view prior to August 2020.</a:t>
            </a:r>
            <a:endParaRPr lang="en-US" kern="1200" dirty="0">
              <a:latin typeface="Corbel" panose="020B0503020204020204"/>
            </a:endParaRPr>
          </a:p>
          <a:p>
            <a:pPr marL="285750" lvl="1" indent="-285750" algn="l" defTabSz="6223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/>
              <a:buChar char="•"/>
            </a:pPr>
            <a:r>
              <a:rPr lang="en-US" kern="1200" dirty="0">
                <a:latin typeface="Corbel" panose="020B0503020204020204"/>
              </a:rPr>
              <a:t>NPS students are eligible to apply to the Virtual Scholars Academy starting August 2020.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505723E-3295-4D91-8448-00CE869B14FD}"/>
              </a:ext>
            </a:extLst>
          </p:cNvPr>
          <p:cNvGrpSpPr/>
          <p:nvPr/>
        </p:nvGrpSpPr>
        <p:grpSpPr>
          <a:xfrm>
            <a:off x="6845926" y="1002736"/>
            <a:ext cx="1541447" cy="1549435"/>
            <a:chOff x="3356965" y="1191215"/>
            <a:chExt cx="1014335" cy="1014335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6738DBE-A05A-4A8C-97A3-811407578478}"/>
                </a:ext>
              </a:extLst>
            </p:cNvPr>
            <p:cNvSpPr/>
            <p:nvPr/>
          </p:nvSpPr>
          <p:spPr>
            <a:xfrm>
              <a:off x="3356965" y="1191215"/>
              <a:ext cx="1014335" cy="1014335"/>
            </a:xfrm>
            <a:prstGeom prst="ellipse">
              <a:avLst/>
            </a:prstGeom>
          </p:spPr>
          <p:style>
            <a:lnRef idx="2">
              <a:schemeClr val="accent5">
                <a:hueOff val="4471328"/>
                <a:satOff val="-3854"/>
                <a:lumOff val="5098"/>
                <a:alphaOff val="0"/>
              </a:schemeClr>
            </a:lnRef>
            <a:fillRef idx="1">
              <a:schemeClr val="accent5">
                <a:hueOff val="4471328"/>
                <a:satOff val="-3854"/>
                <a:lumOff val="5098"/>
                <a:alphaOff val="0"/>
              </a:schemeClr>
            </a:fillRef>
            <a:effectRef idx="0">
              <a:schemeClr val="accent5">
                <a:hueOff val="4471328"/>
                <a:satOff val="-3854"/>
                <a:lumOff val="509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4">
              <a:extLst>
                <a:ext uri="{FF2B5EF4-FFF2-40B4-BE49-F238E27FC236}">
                  <a16:creationId xmlns:a16="http://schemas.microsoft.com/office/drawing/2014/main" id="{B60C399D-8154-4862-85FF-92977E1A02B9}"/>
                </a:ext>
              </a:extLst>
            </p:cNvPr>
            <p:cNvSpPr txBox="1"/>
            <p:nvPr/>
          </p:nvSpPr>
          <p:spPr>
            <a:xfrm>
              <a:off x="3505511" y="1339761"/>
              <a:ext cx="717243" cy="7172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9082" tIns="12700" rIns="79082" bIns="1270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kern="12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5658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6B78-8C7F-4B32-B291-7DE4A749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Possibility #4 NPS Virtual Scholars Academy (VSA)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35D867-9E9B-432B-8C30-1D7F35E0679B}"/>
              </a:ext>
            </a:extLst>
          </p:cNvPr>
          <p:cNvGrpSpPr/>
          <p:nvPr/>
        </p:nvGrpSpPr>
        <p:grpSpPr>
          <a:xfrm>
            <a:off x="3657600" y="773723"/>
            <a:ext cx="8008536" cy="5344525"/>
            <a:chOff x="4048094" y="0"/>
            <a:chExt cx="3679228" cy="509576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523C307-6646-41FB-811A-07931DB4B0DC}"/>
                </a:ext>
              </a:extLst>
            </p:cNvPr>
            <p:cNvSpPr/>
            <p:nvPr/>
          </p:nvSpPr>
          <p:spPr>
            <a:xfrm>
              <a:off x="4048094" y="0"/>
              <a:ext cx="3679228" cy="5087324"/>
            </a:xfrm>
            <a:prstGeom prst="rect">
              <a:avLst/>
            </a:prstGeom>
          </p:spPr>
          <p:style>
            <a:lnRef idx="2">
              <a:schemeClr val="accent5">
                <a:tint val="40000"/>
                <a:alpha val="90000"/>
                <a:hueOff val="11567362"/>
                <a:satOff val="20002"/>
                <a:lumOff val="2473"/>
                <a:alphaOff val="0"/>
              </a:schemeClr>
            </a:lnRef>
            <a:fillRef idx="1">
              <a:schemeClr val="accent5">
                <a:tint val="40000"/>
                <a:alpha val="90000"/>
                <a:hueOff val="11567362"/>
                <a:satOff val="20002"/>
                <a:lumOff val="2473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11567362"/>
                <a:satOff val="20002"/>
                <a:lumOff val="2473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97A330B-0B92-4784-AB0D-B15B41AAD7C0}"/>
                </a:ext>
              </a:extLst>
            </p:cNvPr>
            <p:cNvSpPr txBox="1"/>
            <p:nvPr/>
          </p:nvSpPr>
          <p:spPr>
            <a:xfrm>
              <a:off x="4383236" y="2050253"/>
              <a:ext cx="3008947" cy="30455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6847" tIns="330200" rIns="286847" bIns="330200" numCol="1" spcCol="1270" anchor="t" anchorCtr="0">
              <a:noAutofit/>
            </a:bodyPr>
            <a:lstStyle/>
            <a:p>
              <a:pPr lvl="0"/>
              <a:r>
                <a:rPr lang="en-US" u="sng" dirty="0"/>
                <a:t>Welcomes homeschooled and private school students at no cost who are eligible to enroll in NPS in this virtual learning option</a:t>
              </a:r>
            </a:p>
            <a:p>
              <a:endParaRPr lang="en-US" u="sng" dirty="0">
                <a:latin typeface="Corbel" panose="020B0503020204020204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>
                  <a:latin typeface="Corbel" panose="020B0503020204020204"/>
                </a:rPr>
                <a:t>All VSA students will have access to the resources that current NPS students have.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>
                  <a:latin typeface="Corbel" panose="020B0503020204020204"/>
                </a:rPr>
                <a:t>The VSA is a part of NPS and differs from other options due to the means by which courses are delivered/instructed.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endParaRPr lang="en-US" dirty="0">
                <a:latin typeface="Corbel" panose="020B0503020204020204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5FD31C-EFA7-49E8-80FB-AC5415AF9F2D}"/>
              </a:ext>
            </a:extLst>
          </p:cNvPr>
          <p:cNvGrpSpPr/>
          <p:nvPr/>
        </p:nvGrpSpPr>
        <p:grpSpPr>
          <a:xfrm>
            <a:off x="6898769" y="1292324"/>
            <a:ext cx="1526197" cy="1526197"/>
            <a:chOff x="5124610" y="508732"/>
            <a:chExt cx="1526197" cy="152619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4811CE4-1963-4DEC-BD87-C33F01FC0255}"/>
                </a:ext>
              </a:extLst>
            </p:cNvPr>
            <p:cNvSpPr/>
            <p:nvPr/>
          </p:nvSpPr>
          <p:spPr>
            <a:xfrm>
              <a:off x="5124610" y="508732"/>
              <a:ext cx="1526197" cy="1526197"/>
            </a:xfrm>
            <a:prstGeom prst="ellipse">
              <a:avLst/>
            </a:prstGeom>
          </p:spPr>
          <p:style>
            <a:lnRef idx="2">
              <a:schemeClr val="accent5">
                <a:hueOff val="7452213"/>
                <a:satOff val="-6423"/>
                <a:lumOff val="8497"/>
                <a:alphaOff val="0"/>
              </a:schemeClr>
            </a:lnRef>
            <a:fillRef idx="1">
              <a:schemeClr val="accent5">
                <a:hueOff val="7452213"/>
                <a:satOff val="-6423"/>
                <a:lumOff val="8497"/>
                <a:alphaOff val="0"/>
              </a:schemeClr>
            </a:fillRef>
            <a:effectRef idx="0">
              <a:schemeClr val="accent5">
                <a:hueOff val="7452213"/>
                <a:satOff val="-6423"/>
                <a:lumOff val="849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Oval 4">
              <a:extLst>
                <a:ext uri="{FF2B5EF4-FFF2-40B4-BE49-F238E27FC236}">
                  <a16:creationId xmlns:a16="http://schemas.microsoft.com/office/drawing/2014/main" id="{E77C634E-8B2B-4D86-8DFF-880E616EC3B4}"/>
                </a:ext>
              </a:extLst>
            </p:cNvPr>
            <p:cNvSpPr txBox="1"/>
            <p:nvPr/>
          </p:nvSpPr>
          <p:spPr>
            <a:xfrm>
              <a:off x="5348116" y="732238"/>
              <a:ext cx="1079185" cy="10791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988" tIns="12700" rIns="118988" bIns="12700" numCol="1" spcCol="1270" anchor="ctr" anchorCtr="0">
              <a:noAutofit/>
            </a:bodyPr>
            <a:lstStyle/>
            <a:p>
              <a:pPr marL="0" lvl="0" indent="0" algn="ctr" defTabSz="2133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dirty="0"/>
                <a:t>3</a:t>
              </a:r>
              <a:endParaRPr lang="en-US" sz="4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78614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6991-B3A6-4490-BA23-3FCAAA5CA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Next Steps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4F6643-C945-46B0-8C73-360F4586C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620544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8496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222BE0-3CCD-49DC-905B-B408963C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295" y="1083732"/>
            <a:ext cx="5509628" cy="46905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7200" spc="-100">
                <a:solidFill>
                  <a:schemeClr val="tx1">
                    <a:lumMod val="75000"/>
                    <a:lumOff val="25000"/>
                  </a:schemeClr>
                </a:solidFill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71AAE-9104-4C51-802B-6DF5613E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6389" y="1083732"/>
            <a:ext cx="3507654" cy="46905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Discussion and Questions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10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66E947-FB18-4E34-92A1-7AE6603498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1FB687-F018-4798-90C8-38F1111E1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36B046-8D7D-42ED-A1BD-94E10D37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41" y="5701123"/>
            <a:ext cx="11430012" cy="1021405"/>
          </a:xfrm>
        </p:spPr>
        <p:txBody>
          <a:bodyPr>
            <a:normAutofit/>
          </a:bodyPr>
          <a:lstStyle/>
          <a:p>
            <a:pPr algn="ctr"/>
            <a:r>
              <a:rPr lang="en-US" sz="3300"/>
              <a:t>Parent/Guardian Survey Data</a:t>
            </a:r>
            <a:br>
              <a:rPr lang="en-US" sz="3300"/>
            </a:br>
            <a:r>
              <a:rPr lang="en-US" sz="2800"/>
              <a:t>Responses: ES=3,615, MS = 2,615, HS = 2,768</a:t>
            </a:r>
            <a:endParaRPr lang="en-US" sz="33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AA161-AE24-467D-9AE2-A99E23CD7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D1F1E68-6909-4BB0-BB25-85B354B21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590061"/>
              </p:ext>
            </p:extLst>
          </p:nvPr>
        </p:nvGraphicFramePr>
        <p:xfrm>
          <a:off x="377940" y="384048"/>
          <a:ext cx="11430014" cy="5181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146">
                  <a:extLst>
                    <a:ext uri="{9D8B030D-6E8A-4147-A177-3AD203B41FA5}">
                      <a16:colId xmlns:a16="http://schemas.microsoft.com/office/drawing/2014/main" val="3571150608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2293663459"/>
                    </a:ext>
                  </a:extLst>
                </a:gridCol>
                <a:gridCol w="1501630">
                  <a:extLst>
                    <a:ext uri="{9D8B030D-6E8A-4147-A177-3AD203B41FA5}">
                      <a16:colId xmlns:a16="http://schemas.microsoft.com/office/drawing/2014/main" val="592302323"/>
                    </a:ext>
                  </a:extLst>
                </a:gridCol>
                <a:gridCol w="1615330">
                  <a:extLst>
                    <a:ext uri="{9D8B030D-6E8A-4147-A177-3AD203B41FA5}">
                      <a16:colId xmlns:a16="http://schemas.microsoft.com/office/drawing/2014/main" val="1988245500"/>
                    </a:ext>
                  </a:extLst>
                </a:gridCol>
              </a:tblGrid>
              <a:tr h="414818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Answer Choices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Elementary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Middle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High</a:t>
                      </a:r>
                    </a:p>
                  </a:txBody>
                  <a:tcPr marL="68608" marR="68608" marT="34304" marB="34304"/>
                </a:tc>
                <a:extLst>
                  <a:ext uri="{0D108BD9-81ED-4DB2-BD59-A6C34878D82A}">
                    <a16:rowId xmlns:a16="http://schemas.microsoft.com/office/drawing/2014/main" val="3394101593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one day per week; works remotely from home for the remaining four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338 / 9%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293 / 11%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318 / 11%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1278595800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two days per week; works remotely from home for the remaining three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883 / 24%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626 / 23%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680 / 24%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78418292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four days a week on a split schedule (morning or afternoon); works remotely from home during the other half of the day and on the fifth day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1386 / 38%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841 / 32%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892 / 32%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874298501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every other week, Monday through Thursday; works remotely from home on Fridays and during the alternating week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762 / 21%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534 / 20%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543 / 19%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253550438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may be interested in enrolling my child in the division’s “NPS Virtual Scholars Academy” program (100% online program – additional information forthcoming)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947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685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700 / 25%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416378539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am not planning to send my child to Norfolk Public Schools for the 2020-2021 school year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204 / 5%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6%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193318487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Add another suggestion for scheduling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648 / 17%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422 / 16%</a:t>
                      </a:r>
                      <a:endParaRPr lang="en-US"/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407 / 14%</a:t>
                      </a:r>
                      <a:endParaRPr lang="en-US"/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62725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02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66E947-FB18-4E34-92A1-7AE6603498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1FB687-F018-4798-90C8-38F1111E1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36B046-8D7D-42ED-A1BD-94E10D37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41" y="5701123"/>
            <a:ext cx="11430012" cy="10214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/>
              <a:t>Parent/Guardian Survey Data</a:t>
            </a:r>
            <a:br>
              <a:rPr lang="en-US" sz="4400"/>
            </a:br>
            <a:r>
              <a:rPr lang="en-US" sz="3600"/>
              <a:t>Responses: ES=3,615, MS = 2,615, HS = 2,768</a:t>
            </a:r>
            <a:endParaRPr lang="en-US" sz="33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AA161-AE24-467D-9AE2-A99E23CD7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D1F1E68-6909-4BB0-BB25-85B354B21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907831"/>
              </p:ext>
            </p:extLst>
          </p:nvPr>
        </p:nvGraphicFramePr>
        <p:xfrm>
          <a:off x="377940" y="384048"/>
          <a:ext cx="11430014" cy="5181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146">
                  <a:extLst>
                    <a:ext uri="{9D8B030D-6E8A-4147-A177-3AD203B41FA5}">
                      <a16:colId xmlns:a16="http://schemas.microsoft.com/office/drawing/2014/main" val="3571150608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2293663459"/>
                    </a:ext>
                  </a:extLst>
                </a:gridCol>
                <a:gridCol w="1501630">
                  <a:extLst>
                    <a:ext uri="{9D8B030D-6E8A-4147-A177-3AD203B41FA5}">
                      <a16:colId xmlns:a16="http://schemas.microsoft.com/office/drawing/2014/main" val="592302323"/>
                    </a:ext>
                  </a:extLst>
                </a:gridCol>
                <a:gridCol w="1615330">
                  <a:extLst>
                    <a:ext uri="{9D8B030D-6E8A-4147-A177-3AD203B41FA5}">
                      <a16:colId xmlns:a16="http://schemas.microsoft.com/office/drawing/2014/main" val="1988245500"/>
                    </a:ext>
                  </a:extLst>
                </a:gridCol>
              </a:tblGrid>
              <a:tr h="414818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Answer Choices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Elementary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Middle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High</a:t>
                      </a:r>
                    </a:p>
                  </a:txBody>
                  <a:tcPr marL="68608" marR="68608" marT="34304" marB="34304"/>
                </a:tc>
                <a:extLst>
                  <a:ext uri="{0D108BD9-81ED-4DB2-BD59-A6C34878D82A}">
                    <a16:rowId xmlns:a16="http://schemas.microsoft.com/office/drawing/2014/main" val="3394101593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one day per week; works remotely from home for the remaining four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338 / 9%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293 / 11%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318 / 11%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1278595800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two days per week; works remotely from home for the remaining three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883 / 24%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626 / 23%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680 / 24%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78418292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four days a week on a split schedule (morning or afternoon); works remotely from home during the other half of the day and on the fifth day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1386 / 38%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841 / 32%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892 / 32%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874298501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every other week, Monday through Thursday; works remotely from home on Fridays and during the alternating week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762 / 21%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534 / 20%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543 / 19%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253550438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may be interested in enrolling my child in the division’s “NPS Virtual Scholars Academy” program (100% online program – additional information forthcoming)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947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685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700 / 25%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416378539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am not planning to send my child to Norfolk Public Schools for the 2020-2021 school year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204 / 5%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6%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193318487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Add another suggestion for scheduling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648 / 17%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422 / 16%</a:t>
                      </a:r>
                      <a:endParaRPr lang="en-US"/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407 / 14%</a:t>
                      </a:r>
                      <a:endParaRPr lang="en-US"/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6272541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BDC6393-DCBC-4A76-A1F7-8AD7BFF73048}"/>
              </a:ext>
            </a:extLst>
          </p:cNvPr>
          <p:cNvSpPr/>
          <p:nvPr/>
        </p:nvSpPr>
        <p:spPr>
          <a:xfrm>
            <a:off x="377940" y="384048"/>
            <a:ext cx="6724196" cy="518160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4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66E947-FB18-4E34-92A1-7AE6603498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1FB687-F018-4798-90C8-38F1111E1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36B046-8D7D-42ED-A1BD-94E10D37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41" y="5701123"/>
            <a:ext cx="11430012" cy="1021405"/>
          </a:xfrm>
        </p:spPr>
        <p:txBody>
          <a:bodyPr>
            <a:normAutofit/>
          </a:bodyPr>
          <a:lstStyle/>
          <a:p>
            <a:pPr algn="ctr"/>
            <a:r>
              <a:rPr lang="en-US" sz="3300"/>
              <a:t>Parent/Guardian Survey Data (Elementary)</a:t>
            </a:r>
            <a:br>
              <a:rPr lang="en-US" sz="3300"/>
            </a:br>
            <a:r>
              <a:rPr lang="en-US" sz="2800"/>
              <a:t>Responses: ES=3,615, MS = 2,615, HS = 2,768</a:t>
            </a:r>
            <a:endParaRPr lang="en-US" sz="33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AA161-AE24-467D-9AE2-A99E23CD7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D1F1E68-6909-4BB0-BB25-85B354B21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834177"/>
              </p:ext>
            </p:extLst>
          </p:nvPr>
        </p:nvGraphicFramePr>
        <p:xfrm>
          <a:off x="377940" y="384048"/>
          <a:ext cx="11430014" cy="5181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146">
                  <a:extLst>
                    <a:ext uri="{9D8B030D-6E8A-4147-A177-3AD203B41FA5}">
                      <a16:colId xmlns:a16="http://schemas.microsoft.com/office/drawing/2014/main" val="3571150608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2293663459"/>
                    </a:ext>
                  </a:extLst>
                </a:gridCol>
                <a:gridCol w="1501630">
                  <a:extLst>
                    <a:ext uri="{9D8B030D-6E8A-4147-A177-3AD203B41FA5}">
                      <a16:colId xmlns:a16="http://schemas.microsoft.com/office/drawing/2014/main" val="592302323"/>
                    </a:ext>
                  </a:extLst>
                </a:gridCol>
                <a:gridCol w="1615330">
                  <a:extLst>
                    <a:ext uri="{9D8B030D-6E8A-4147-A177-3AD203B41FA5}">
                      <a16:colId xmlns:a16="http://schemas.microsoft.com/office/drawing/2014/main" val="1988245500"/>
                    </a:ext>
                  </a:extLst>
                </a:gridCol>
              </a:tblGrid>
              <a:tr h="414818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Answer Choices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Elementary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Middle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High</a:t>
                      </a:r>
                    </a:p>
                  </a:txBody>
                  <a:tcPr marL="68608" marR="68608" marT="34304" marB="34304"/>
                </a:tc>
                <a:extLst>
                  <a:ext uri="{0D108BD9-81ED-4DB2-BD59-A6C34878D82A}">
                    <a16:rowId xmlns:a16="http://schemas.microsoft.com/office/drawing/2014/main" val="3394101593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one day per week; works remotely from home for the remaining four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338 / 9%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293 / 11%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318 / 11%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1278595800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two days per week; works remotely from home for the remaining three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883 / 24%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626 / 23%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680 / 24%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78418292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four days a week on a split schedule (morning or afternoon); works remotely from home during the other half of the day and on the fifth day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1386 / 38%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841 / 32%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892 / 32%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874298501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every other week, Monday through Thursday; works remotely from home on Fridays and during the alternating week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762 / 21%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534 / 20%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543 / 19%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253550438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may be interested in enrolling my child in the division’s “NPS Virtual Scholars Academy” program (100% online program – additional information forthcoming)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947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685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700 / 25%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416378539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am not planning to send my child to Norfolk Public Schools for the 2020-2021 school year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204 / 5%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6%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193318487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Add another suggestion for scheduling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648 / 17%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422 / 16%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407 / 14%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6272541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726CF76-3DFA-4394-8832-72793ADE9D62}"/>
              </a:ext>
            </a:extLst>
          </p:cNvPr>
          <p:cNvSpPr/>
          <p:nvPr/>
        </p:nvSpPr>
        <p:spPr>
          <a:xfrm>
            <a:off x="7091265" y="384048"/>
            <a:ext cx="1614195" cy="518160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9C22EF-8F26-4995-B445-5686F185A1B9}"/>
              </a:ext>
            </a:extLst>
          </p:cNvPr>
          <p:cNvSpPr/>
          <p:nvPr/>
        </p:nvSpPr>
        <p:spPr>
          <a:xfrm>
            <a:off x="4582633" y="6251510"/>
            <a:ext cx="1350334" cy="471018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0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66E947-FB18-4E34-92A1-7AE6603498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1FB687-F018-4798-90C8-38F1111E1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36B046-8D7D-42ED-A1BD-94E10D37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41" y="5701123"/>
            <a:ext cx="11430012" cy="1021405"/>
          </a:xfrm>
        </p:spPr>
        <p:txBody>
          <a:bodyPr>
            <a:normAutofit/>
          </a:bodyPr>
          <a:lstStyle/>
          <a:p>
            <a:pPr algn="ctr"/>
            <a:r>
              <a:rPr lang="en-US" sz="3300"/>
              <a:t>Parent/Guardian Survey Data (Middle)</a:t>
            </a:r>
            <a:br>
              <a:rPr lang="en-US" sz="3300"/>
            </a:br>
            <a:r>
              <a:rPr lang="en-US" sz="2800"/>
              <a:t>Responses: ES=3,615, MS = 2,615, HS = 2,768</a:t>
            </a:r>
            <a:endParaRPr lang="en-US" sz="33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AA161-AE24-467D-9AE2-A99E23CD7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D1F1E68-6909-4BB0-BB25-85B354B21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701348"/>
              </p:ext>
            </p:extLst>
          </p:nvPr>
        </p:nvGraphicFramePr>
        <p:xfrm>
          <a:off x="377940" y="384048"/>
          <a:ext cx="11430014" cy="5181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146">
                  <a:extLst>
                    <a:ext uri="{9D8B030D-6E8A-4147-A177-3AD203B41FA5}">
                      <a16:colId xmlns:a16="http://schemas.microsoft.com/office/drawing/2014/main" val="3571150608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2293663459"/>
                    </a:ext>
                  </a:extLst>
                </a:gridCol>
                <a:gridCol w="1501630">
                  <a:extLst>
                    <a:ext uri="{9D8B030D-6E8A-4147-A177-3AD203B41FA5}">
                      <a16:colId xmlns:a16="http://schemas.microsoft.com/office/drawing/2014/main" val="592302323"/>
                    </a:ext>
                  </a:extLst>
                </a:gridCol>
                <a:gridCol w="1615330">
                  <a:extLst>
                    <a:ext uri="{9D8B030D-6E8A-4147-A177-3AD203B41FA5}">
                      <a16:colId xmlns:a16="http://schemas.microsoft.com/office/drawing/2014/main" val="1988245500"/>
                    </a:ext>
                  </a:extLst>
                </a:gridCol>
              </a:tblGrid>
              <a:tr h="414818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Answer Choices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Elementary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Middle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High</a:t>
                      </a:r>
                    </a:p>
                  </a:txBody>
                  <a:tcPr marL="68608" marR="68608" marT="34304" marB="34304"/>
                </a:tc>
                <a:extLst>
                  <a:ext uri="{0D108BD9-81ED-4DB2-BD59-A6C34878D82A}">
                    <a16:rowId xmlns:a16="http://schemas.microsoft.com/office/drawing/2014/main" val="3394101593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one day per week; works remotely from home for the remaining four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338 / 9%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293 / 11%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318 / 11%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1278595800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two days per week; works remotely from home for the remaining three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883 / 24%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626 / 23%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680 / 24%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78418292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four days a week on a split schedule (morning or afternoon); works remotely from home during the other half of the day and on the fifth day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1386 / 38%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841 / 32%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892 / 32%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874298501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every other week, Monday through Thursday; works remotely from home on Fridays and during the alternating week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762 / 21%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534 / 20%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543 / 19%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253550438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may be interested in enrolling my child in the division’s “NPS Virtual Scholars Academy” program (100% online program – additional information forthcoming)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947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685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700 / 25%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416378539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am not planning to send my child to Norfolk Public Schools for the 2020-2021 school year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204 / 5%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6%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193318487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Add another suggestion for scheduling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648 / 17%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422 / 16%</a:t>
                      </a:r>
                      <a:endParaRPr lang="en-US"/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407 / 14%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6272541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726CF76-3DFA-4394-8832-72793ADE9D62}"/>
              </a:ext>
            </a:extLst>
          </p:cNvPr>
          <p:cNvSpPr/>
          <p:nvPr/>
        </p:nvSpPr>
        <p:spPr>
          <a:xfrm>
            <a:off x="8668139" y="384048"/>
            <a:ext cx="1539549" cy="518160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9C22EF-8F26-4995-B445-5686F185A1B9}"/>
              </a:ext>
            </a:extLst>
          </p:cNvPr>
          <p:cNvSpPr/>
          <p:nvPr/>
        </p:nvSpPr>
        <p:spPr>
          <a:xfrm>
            <a:off x="6018028" y="6241312"/>
            <a:ext cx="1573619" cy="41838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5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66E947-FB18-4E34-92A1-7AE6603498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1FB687-F018-4798-90C8-38F1111E1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36B046-8D7D-42ED-A1BD-94E10D37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41" y="5701123"/>
            <a:ext cx="11430012" cy="1021405"/>
          </a:xfrm>
        </p:spPr>
        <p:txBody>
          <a:bodyPr>
            <a:normAutofit/>
          </a:bodyPr>
          <a:lstStyle/>
          <a:p>
            <a:pPr algn="ctr"/>
            <a:r>
              <a:rPr lang="en-US" sz="3300"/>
              <a:t>Parent/Guardian Survey Data (High)</a:t>
            </a:r>
            <a:br>
              <a:rPr lang="en-US" sz="3300"/>
            </a:br>
            <a:r>
              <a:rPr lang="en-US" sz="2800"/>
              <a:t>Responses: ES=3,615, MS = 2,615, HS = 2,768</a:t>
            </a:r>
            <a:endParaRPr lang="en-US" sz="33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AA161-AE24-467D-9AE2-A99E23CD7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D1F1E68-6909-4BB0-BB25-85B354B21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880035"/>
              </p:ext>
            </p:extLst>
          </p:nvPr>
        </p:nvGraphicFramePr>
        <p:xfrm>
          <a:off x="377940" y="384048"/>
          <a:ext cx="11430014" cy="5181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146">
                  <a:extLst>
                    <a:ext uri="{9D8B030D-6E8A-4147-A177-3AD203B41FA5}">
                      <a16:colId xmlns:a16="http://schemas.microsoft.com/office/drawing/2014/main" val="3571150608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2293663459"/>
                    </a:ext>
                  </a:extLst>
                </a:gridCol>
                <a:gridCol w="1501630">
                  <a:extLst>
                    <a:ext uri="{9D8B030D-6E8A-4147-A177-3AD203B41FA5}">
                      <a16:colId xmlns:a16="http://schemas.microsoft.com/office/drawing/2014/main" val="592302323"/>
                    </a:ext>
                  </a:extLst>
                </a:gridCol>
                <a:gridCol w="1615330">
                  <a:extLst>
                    <a:ext uri="{9D8B030D-6E8A-4147-A177-3AD203B41FA5}">
                      <a16:colId xmlns:a16="http://schemas.microsoft.com/office/drawing/2014/main" val="1988245500"/>
                    </a:ext>
                  </a:extLst>
                </a:gridCol>
              </a:tblGrid>
              <a:tr h="414818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Answer Choices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Elementary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Middle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High</a:t>
                      </a:r>
                    </a:p>
                  </a:txBody>
                  <a:tcPr marL="68608" marR="68608" marT="34304" marB="34304"/>
                </a:tc>
                <a:extLst>
                  <a:ext uri="{0D108BD9-81ED-4DB2-BD59-A6C34878D82A}">
                    <a16:rowId xmlns:a16="http://schemas.microsoft.com/office/drawing/2014/main" val="3394101593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one day per week; works remotely from home for the remaining four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338 / 9%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293 / 11%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318 / 11%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1278595800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two days per week; works remotely from home for the remaining three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883 / 24%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626 / 23%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680 / 24%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78418292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four days a week on a split schedule (morning or afternoon); works remotely from home during the other half of the day and on the fifth day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1386 / 38%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841 / 32%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892 / 32%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874298501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every other week, Monday through Thursday; works remotely from home on Fridays and during the alternating week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762 / 21%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534 / 20%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543 / 19%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253550438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may be interested in enrolling my child in the division’s “NPS Virtual Scholars Academy” program (100% online program – additional information forthcoming)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947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685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700 / 25%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416378539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am not planning to send my child to Norfolk Public Schools for the 2020-2021 school year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204 / 5%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6%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193318487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Add another suggestion for scheduling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648 / 17%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422 / 16%</a:t>
                      </a:r>
                      <a:endParaRPr lang="en-US"/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407 / 14%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6272541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726CF76-3DFA-4394-8832-72793ADE9D62}"/>
              </a:ext>
            </a:extLst>
          </p:cNvPr>
          <p:cNvSpPr/>
          <p:nvPr/>
        </p:nvSpPr>
        <p:spPr>
          <a:xfrm>
            <a:off x="10193758" y="384048"/>
            <a:ext cx="1614195" cy="518160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9C22EF-8F26-4995-B445-5686F185A1B9}"/>
              </a:ext>
            </a:extLst>
          </p:cNvPr>
          <p:cNvSpPr/>
          <p:nvPr/>
        </p:nvSpPr>
        <p:spPr>
          <a:xfrm>
            <a:off x="7697972" y="6223341"/>
            <a:ext cx="1562986" cy="422008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87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566E947-FB18-4E34-92A1-7AE6603498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1FB687-F018-4798-90C8-38F1111E1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36B046-8D7D-42ED-A1BD-94E10D37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41" y="5701123"/>
            <a:ext cx="11430012" cy="1021405"/>
          </a:xfrm>
        </p:spPr>
        <p:txBody>
          <a:bodyPr>
            <a:normAutofit/>
          </a:bodyPr>
          <a:lstStyle/>
          <a:p>
            <a:pPr algn="ctr"/>
            <a:r>
              <a:rPr lang="en-US" sz="3300"/>
              <a:t>Parent/Guardian Survey Data</a:t>
            </a:r>
            <a:br>
              <a:rPr lang="en-US" sz="3300"/>
            </a:br>
            <a:r>
              <a:rPr lang="en-US" sz="2800"/>
              <a:t>Responses: ES=3,615, MS = 2,615, HS = 2,768</a:t>
            </a:r>
            <a:endParaRPr lang="en-US" sz="33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AA161-AE24-467D-9AE2-A99E23CD7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D1F1E68-6909-4BB0-BB25-85B354B21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211963"/>
              </p:ext>
            </p:extLst>
          </p:nvPr>
        </p:nvGraphicFramePr>
        <p:xfrm>
          <a:off x="377940" y="384048"/>
          <a:ext cx="11430014" cy="5181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146">
                  <a:extLst>
                    <a:ext uri="{9D8B030D-6E8A-4147-A177-3AD203B41FA5}">
                      <a16:colId xmlns:a16="http://schemas.microsoft.com/office/drawing/2014/main" val="3571150608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2293663459"/>
                    </a:ext>
                  </a:extLst>
                </a:gridCol>
                <a:gridCol w="1501630">
                  <a:extLst>
                    <a:ext uri="{9D8B030D-6E8A-4147-A177-3AD203B41FA5}">
                      <a16:colId xmlns:a16="http://schemas.microsoft.com/office/drawing/2014/main" val="592302323"/>
                    </a:ext>
                  </a:extLst>
                </a:gridCol>
                <a:gridCol w="1615330">
                  <a:extLst>
                    <a:ext uri="{9D8B030D-6E8A-4147-A177-3AD203B41FA5}">
                      <a16:colId xmlns:a16="http://schemas.microsoft.com/office/drawing/2014/main" val="1988245500"/>
                    </a:ext>
                  </a:extLst>
                </a:gridCol>
              </a:tblGrid>
              <a:tr h="414818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Answer Choices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Elementary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Middle</a:t>
                      </a:r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High</a:t>
                      </a:r>
                    </a:p>
                  </a:txBody>
                  <a:tcPr marL="68608" marR="68608" marT="34304" marB="34304"/>
                </a:tc>
                <a:extLst>
                  <a:ext uri="{0D108BD9-81ED-4DB2-BD59-A6C34878D82A}">
                    <a16:rowId xmlns:a16="http://schemas.microsoft.com/office/drawing/2014/main" val="3394101593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one day per week; works remotely from home for the remaining four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338 / 9%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293 / 11%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318 / 11%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1278595800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two days per week; works remotely from home for the remaining three days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883 / 24%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626 / 23%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680 / 24%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78418292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four days a week on a split schedule (morning or afternoon); works remotely from home during the other half of the day and on the fifth day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1386 / 38%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841 / 32%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892 / 32%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874298501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Student physically attends school every other week, Monday through Thursday; works remotely from home on Fridays and during the alternating week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762 / 21%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534 / 20%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543 / 19%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253550438"/>
                  </a:ext>
                </a:extLst>
              </a:tr>
              <a:tr h="69764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may be interested in enrolling my child in the division’s “NPS Virtual Scholars Academy” program (100% online program – additional information forthcoming)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947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685 / 26%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700 / 25%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3416378539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I am not planning to send my child to Norfolk Public Schools for the 2020-2021 school year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204 / 5%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188 / 6%</a:t>
                      </a:r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4193318487"/>
                  </a:ext>
                </a:extLst>
              </a:tr>
              <a:tr h="414818">
                <a:tc>
                  <a:txBody>
                    <a:bodyPr/>
                    <a:lstStyle/>
                    <a:p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</a:rPr>
                        <a:t>Add another suggestion for scheduling</a:t>
                      </a:r>
                      <a:endParaRPr lang="en-US" sz="1600"/>
                    </a:p>
                  </a:txBody>
                  <a:tcPr marL="68608" marR="68608" marT="34304" marB="343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648 / 17%</a:t>
                      </a:r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422 / 16%</a:t>
                      </a:r>
                      <a:endParaRPr lang="en-US"/>
                    </a:p>
                  </a:txBody>
                  <a:tcPr marL="68608" marR="68608" marT="34304" marB="34304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407 / 14%</a:t>
                      </a:r>
                      <a:endParaRPr lang="en-US"/>
                    </a:p>
                  </a:txBody>
                  <a:tcPr marL="68608" marR="68608" marT="34304" marB="34304" anchor="ctr"/>
                </a:tc>
                <a:extLst>
                  <a:ext uri="{0D108BD9-81ED-4DB2-BD59-A6C34878D82A}">
                    <a16:rowId xmlns:a16="http://schemas.microsoft.com/office/drawing/2014/main" val="256272541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DF3E7F2-81D3-44A5-BE6C-15151C74ED23}"/>
              </a:ext>
            </a:extLst>
          </p:cNvPr>
          <p:cNvSpPr/>
          <p:nvPr/>
        </p:nvSpPr>
        <p:spPr>
          <a:xfrm>
            <a:off x="377939" y="3797559"/>
            <a:ext cx="11430011" cy="793102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61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CCCDCCF-DDE7-4FF9-BA8E-DFD3AC93A6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E23F9D-F3FB-4A44-B1E5-8A2837D594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339" r="-1" b="14237"/>
          <a:stretch/>
        </p:blipFill>
        <p:spPr>
          <a:xfrm>
            <a:off x="20" y="1"/>
            <a:ext cx="12188932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2352FE0-ACFA-479E-A574-CED1C035D3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8488C8-8BF5-4A6C-A0F5-A8997FC3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/>
              <a:t>Phase Three Restrictions and Considerations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1F5979-1992-492E-ABBD-62EBC1016C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97130" y="754144"/>
            <a:ext cx="7865196" cy="533576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6F7E3-9E81-43B2-B82B-C1458CF9B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/>
          </a:bodyPr>
          <a:lstStyle/>
          <a:p>
            <a:r>
              <a:rPr lang="en-US" dirty="0"/>
              <a:t>All students allowed back to school following CDC’s Guidelines (face coverings/masks, social distancing…)</a:t>
            </a:r>
          </a:p>
          <a:p>
            <a:r>
              <a:rPr lang="en-US" dirty="0"/>
              <a:t>Most vulnerable students (Pk-3, Sped, EL…)</a:t>
            </a:r>
          </a:p>
          <a:p>
            <a:r>
              <a:rPr lang="en-US" dirty="0"/>
              <a:t>Cleaning time for schools and buses</a:t>
            </a:r>
          </a:p>
          <a:p>
            <a:r>
              <a:rPr lang="en-US" dirty="0"/>
              <a:t>Transportation limitations</a:t>
            </a:r>
          </a:p>
          <a:p>
            <a:r>
              <a:rPr lang="en-US" dirty="0"/>
              <a:t>Staff considerations</a:t>
            </a:r>
          </a:p>
          <a:p>
            <a:r>
              <a:rPr lang="en-US" dirty="0"/>
              <a:t>Student and staff health assessments/screenings and health safety practices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7CB93F-A0E2-4BBE-B2FC-E93932C7EC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243222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3526BD6875E445954ED3F5856DB8BD" ma:contentTypeVersion="4" ma:contentTypeDescription="Create a new document." ma:contentTypeScope="" ma:versionID="8542572b60935a788bd71a614e0be4ac">
  <xsd:schema xmlns:xsd="http://www.w3.org/2001/XMLSchema" xmlns:xs="http://www.w3.org/2001/XMLSchema" xmlns:p="http://schemas.microsoft.com/office/2006/metadata/properties" xmlns:ns3="b171cd11-c204-43f5-aa50-988885e0fb5a" targetNamespace="http://schemas.microsoft.com/office/2006/metadata/properties" ma:root="true" ma:fieldsID="cfc5d1a6c6dc9805cc5d598f9f59de7e" ns3:_="">
    <xsd:import namespace="b171cd11-c204-43f5-aa50-988885e0fb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71cd11-c204-43f5-aa50-988885e0fb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DB6A95-71B5-4372-8415-F7508ACDC82F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b171cd11-c204-43f5-aa50-988885e0fb5a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04D852-F6BF-4D03-8109-63ED6E48D2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F47AEB-08C0-4C33-A2B6-99F2197F4E4C}">
  <ds:schemaRefs>
    <ds:schemaRef ds:uri="b171cd11-c204-43f5-aa50-988885e0fb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2466</Words>
  <Application>Microsoft Office PowerPoint</Application>
  <PresentationFormat>Widescreen</PresentationFormat>
  <Paragraphs>425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Corbel</vt:lpstr>
      <vt:lpstr>Symbol</vt:lpstr>
      <vt:lpstr>Times New Roman</vt:lpstr>
      <vt:lpstr>Wingdings 2</vt:lpstr>
      <vt:lpstr>Frame</vt:lpstr>
      <vt:lpstr>Norfolk Public Schools Fall of 2020 Reopening</vt:lpstr>
      <vt:lpstr>Presentation Overview</vt:lpstr>
      <vt:lpstr>Parent/Guardian Survey Data Responses: ES=3,615, MS = 2,615, HS = 2,768</vt:lpstr>
      <vt:lpstr>Parent/Guardian Survey Data Responses: ES=3,615, MS = 2,615, HS = 2,768</vt:lpstr>
      <vt:lpstr>Parent/Guardian Survey Data (Elementary) Responses: ES=3,615, MS = 2,615, HS = 2,768</vt:lpstr>
      <vt:lpstr>Parent/Guardian Survey Data (Middle) Responses: ES=3,615, MS = 2,615, HS = 2,768</vt:lpstr>
      <vt:lpstr>Parent/Guardian Survey Data (High) Responses: ES=3,615, MS = 2,615, HS = 2,768</vt:lpstr>
      <vt:lpstr>Parent/Guardian Survey Data Responses: ES=3,615, MS = 2,615, HS = 2,768</vt:lpstr>
      <vt:lpstr>Phase Three Restrictions and Considerations</vt:lpstr>
      <vt:lpstr>VDOE Instructional Plan Requirements</vt:lpstr>
      <vt:lpstr>Reopening Possibilities</vt:lpstr>
      <vt:lpstr>Reopening Possibilities</vt:lpstr>
      <vt:lpstr>Reopening Possibility #1</vt:lpstr>
      <vt:lpstr>Reopening Possibility #1 Logistical Considerations</vt:lpstr>
      <vt:lpstr>Reopening Possibility #2</vt:lpstr>
      <vt:lpstr>Reopening Possibility #2 Logistical Considerations</vt:lpstr>
      <vt:lpstr>Reopening Possibility #3</vt:lpstr>
      <vt:lpstr>Reopening Possibility #3 Logistical Considerations</vt:lpstr>
      <vt:lpstr>Possibility #4 NPS Virtual Scholars Academy (VSA)</vt:lpstr>
      <vt:lpstr>Possibility #4 NPS Virtual Scholars Academy (VSA)</vt:lpstr>
      <vt:lpstr>Possibility #4 NPS Virtual Scholars Academy (VSA)</vt:lpstr>
      <vt:lpstr>Possibility #4 NPS Virtual Scholars Academy (VSA)</vt:lpstr>
      <vt:lpstr>Next Steps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Norfolk Public Schools Fall of 2020 Reopening</dc:title>
  <dc:creator>James Pohl</dc:creator>
  <cp:lastModifiedBy>Kaylynn Stephens</cp:lastModifiedBy>
  <cp:revision>5</cp:revision>
  <dcterms:created xsi:type="dcterms:W3CDTF">2020-07-09T20:57:14Z</dcterms:created>
  <dcterms:modified xsi:type="dcterms:W3CDTF">2020-07-16T01:24:18Z</dcterms:modified>
</cp:coreProperties>
</file>